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4" r:id="rId6"/>
    <p:sldId id="266" r:id="rId7"/>
    <p:sldId id="265" r:id="rId8"/>
    <p:sldId id="262" r:id="rId9"/>
    <p:sldId id="267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рхоменко Кристина" initials="ПК" lastIdx="1" clrIdx="0">
    <p:extLst>
      <p:ext uri="{19B8F6BF-5375-455C-9EA6-DF929625EA0E}">
        <p15:presenceInfo xmlns:p15="http://schemas.microsoft.com/office/powerpoint/2012/main" userId="73d28c356f623b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FF7FD-AF50-4678-AA3E-416B958EB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0A38C9-A594-4976-9096-ACA2B45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96A9F-FEE8-4D23-9543-A8D75970F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30331-C8D4-4289-AB86-B091CCE1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CE642-A1B5-4CBD-B129-7E1986FF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97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18346-45A1-4A39-B415-322BA97D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98AF88-5797-4EFE-841D-BB59E061F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36733-AFF3-490F-B2F9-A8B62124E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0E105-3348-4B19-83B0-87B38AA07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414F14-6042-4C8A-9C75-91FE4E2C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C1A43D-16B5-464A-9BFF-CD89D7444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A68D61-EB1E-4A1A-AB7C-3488D0744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502B5-7A6F-4164-97D9-B78F3268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062F34-E29E-4AA6-8DDD-27FBBCAD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9897E3-0683-4A30-A0D8-540CFE7B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6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E042E-9F17-491F-BD6A-2944EA7F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2BBB15-A409-4C65-A91A-B099C8571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CCD0F-09BE-4B6B-8489-C7388CDA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B7593-8057-4375-9350-D867F4BA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F53A67-01AF-4130-AC94-74FEA6FC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35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E4E08-CEA9-4B18-9317-544835F1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D550C7-5CF9-48E4-8608-099D9DE92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0F68F-77C8-4FA5-9F2D-37E789C8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32369C-7491-4AB6-B107-6C90CBA09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CCE25F-CADE-4396-9EE8-86CCB3AD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39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5164D-4563-47FF-9ABB-CE74FC36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D7B76A-424F-41DC-AC56-F83455497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A8315A-E81A-4ECB-98AF-88AE2AC3A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E85584-377E-45AC-B0DF-E2E0C5A8C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F9D5B3-B40A-42B0-A9D4-C40B56FB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B54F68-F550-4CCA-A1DA-FE6D0D52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4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20CE-3252-4D1F-A5F9-DE84ECB7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E3C5D8-2707-4655-8F73-DAB48F79C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0FE195-1394-414D-937B-51F3E015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7D7357-1BDF-42B4-B5A9-7F648A47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AE74FC-506A-413F-87E1-ECDE114D2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459197-BB94-41FE-8F4C-3365BBF3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AF5D30-7B69-4E84-AA1E-0E78893E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87DC3B-41CD-4E68-B2B6-6B7B8418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78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5664B-0A01-4E0C-86B5-2CA760B98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62F14E-27EA-4F06-8A36-3663170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628B45-B4DB-401F-A8CF-2F3A8C149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418E8A-CAF6-4115-90E9-33717075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3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EC4957-E08E-4C53-83C7-4661CA4A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78C042-C778-4210-BAB6-3472A372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FC5911-74C1-4DD2-9601-8CE0435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82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F92E2-16BC-4B7D-8E0B-3A8ABE27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F427D2-24D6-413E-A000-4BFFEFDC2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653E17-EEB4-4519-9249-AF31F3427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A62AB5-53F3-43FE-AB5C-950713AD1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4689F5-872A-48BF-95E4-6942D480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E19005-254A-4FEE-8D4A-CE01443A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6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A0A4C-B5DD-47B8-BF7A-DD4EACA1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BA00B0-722B-47E7-9C01-B25334E3E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AEE7F2-10EE-40DC-8C26-46D88416B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7666C1-887C-4AAE-B0CD-C017C793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D3DDAD-E91B-47E5-B46C-307F6402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3E624D-334E-4CAA-A77B-229CB77C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FB2CA-C895-4E31-8682-374A49F5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F798FA-2B87-4CB3-8FFB-3F286891E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69C78B-B7D8-4A52-BE7B-101DCDD8A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C0BE5-745A-4B68-8578-2F4393C7395C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93DE0-E75B-4FBB-AFC9-9FCAEDAC5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108345-5AB8-4C32-9CE0-98258217F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D49D5-65DD-4EFB-A586-4A4C5864D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01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1BCAAA-334F-432D-802B-5FA158D2F3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DA9AB-74BF-4AB8-BCEA-CF6EF8375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3" y="1968296"/>
            <a:ext cx="11039474" cy="241935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для педагогов</a:t>
            </a:r>
            <a:br>
              <a:rPr lang="ru-RU" sz="40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0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«Карты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Проппа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средство развития речевого творчества детей дошкольного возраста при моделировании собственных сказок»</a:t>
            </a:r>
            <a:endParaRPr lang="ru-RU" sz="8800" dirty="0">
              <a:ln w="22225">
                <a:solidFill>
                  <a:srgbClr val="002060"/>
                </a:solidFill>
                <a:prstDash val="solid"/>
              </a:ln>
              <a:latin typeface="Constantia" panose="02030602050306030303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72AF99-55D8-4872-A595-812203EF2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2617" y="5403442"/>
            <a:ext cx="5448299" cy="952500"/>
          </a:xfrm>
        </p:spPr>
        <p:txBody>
          <a:bodyPr>
            <a:norm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Подготовила: Пархоменко К.В.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FD33DB33-1FE4-4613-A834-FE54BA0F2C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31574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5350EA-8FAA-4629-8625-32A864DB18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B1C89-8782-405B-A5E2-601F978C09E7}"/>
              </a:ext>
            </a:extLst>
          </p:cNvPr>
          <p:cNvSpPr txBox="1"/>
          <p:nvPr/>
        </p:nvSpPr>
        <p:spPr>
          <a:xfrm>
            <a:off x="2895600" y="308237"/>
            <a:ext cx="6096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Игра-разминка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«Скажи наоборот»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83964-26E6-43C9-B8B9-8F8A33B0A752}"/>
              </a:ext>
            </a:extLst>
          </p:cNvPr>
          <p:cNvSpPr txBox="1"/>
          <p:nvPr/>
        </p:nvSpPr>
        <p:spPr>
          <a:xfrm>
            <a:off x="9392392" y="2587774"/>
            <a:ext cx="279960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«Девочка с ладошку</a:t>
            </a:r>
            <a:r>
              <a:rPr lang="ru-RU" sz="20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b="1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337CB2-8997-4EC7-A137-E64F5E179D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9925"/>
            <a:ext cx="3011385" cy="3648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62F278-FF28-48BD-B0FA-4E18D965A0A3}"/>
              </a:ext>
            </a:extLst>
          </p:cNvPr>
          <p:cNvSpPr txBox="1"/>
          <p:nvPr/>
        </p:nvSpPr>
        <p:spPr>
          <a:xfrm>
            <a:off x="167429" y="2567385"/>
            <a:ext cx="267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«Зелёный беретик» </a:t>
            </a:r>
            <a:endParaRPr lang="ru-RU" sz="20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7183D4-4005-451E-A2E1-22E7F977B6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615" y="3179262"/>
            <a:ext cx="3011385" cy="36787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62844E-B20E-4E1F-86DB-B29356A7A8EE}"/>
              </a:ext>
            </a:extLst>
          </p:cNvPr>
          <p:cNvSpPr txBox="1"/>
          <p:nvPr/>
        </p:nvSpPr>
        <p:spPr>
          <a:xfrm>
            <a:off x="3334197" y="2582130"/>
            <a:ext cx="2512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«Мышь босиком» </a:t>
            </a:r>
            <a:endParaRPr lang="ru-RU" sz="20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415680-622C-46E4-83AD-E3180941A9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975" y="3179262"/>
            <a:ext cx="3011385" cy="36787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D38F73-E967-4295-8A61-B80876A1A42C}"/>
              </a:ext>
            </a:extLst>
          </p:cNvPr>
          <p:cNvSpPr txBox="1"/>
          <p:nvPr/>
        </p:nvSpPr>
        <p:spPr>
          <a:xfrm>
            <a:off x="6098381" y="2560460"/>
            <a:ext cx="3189979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«Петушок бесцветный</a:t>
            </a:r>
            <a:r>
              <a:rPr lang="ru-RU" sz="20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5F7001-4347-45EF-8C33-54ED0F436A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2392" y="3209925"/>
            <a:ext cx="2799608" cy="3648075"/>
          </a:xfrm>
          <a:prstGeom prst="rect">
            <a:avLst/>
          </a:prstGeom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A0AE464-4472-4C83-AB9E-9747D60CA0E7}"/>
              </a:ext>
            </a:extLst>
          </p:cNvPr>
          <p:cNvSpPr/>
          <p:nvPr/>
        </p:nvSpPr>
        <p:spPr>
          <a:xfrm>
            <a:off x="35642" y="3209925"/>
            <a:ext cx="2808312" cy="36480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7AECBBB-7D9C-4901-A7E3-6E75500FD86F}"/>
              </a:ext>
            </a:extLst>
          </p:cNvPr>
          <p:cNvSpPr/>
          <p:nvPr/>
        </p:nvSpPr>
        <p:spPr>
          <a:xfrm>
            <a:off x="3186150" y="3209925"/>
            <a:ext cx="2808312" cy="36480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A5B8A44-950D-45B7-B99A-448B148EC1F0}"/>
              </a:ext>
            </a:extLst>
          </p:cNvPr>
          <p:cNvSpPr/>
          <p:nvPr/>
        </p:nvSpPr>
        <p:spPr>
          <a:xfrm>
            <a:off x="6336661" y="3209925"/>
            <a:ext cx="2808312" cy="36480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8CD660C7-353F-449F-81EB-878B8C8A2664}"/>
              </a:ext>
            </a:extLst>
          </p:cNvPr>
          <p:cNvSpPr/>
          <p:nvPr/>
        </p:nvSpPr>
        <p:spPr>
          <a:xfrm>
            <a:off x="9336024" y="3209925"/>
            <a:ext cx="2808312" cy="36480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979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934B45-79BC-4567-886B-133E9CD79B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90D17-3886-4704-97B2-37D1C2D01387}"/>
              </a:ext>
            </a:extLst>
          </p:cNvPr>
          <p:cNvSpPr txBox="1"/>
          <p:nvPr/>
        </p:nvSpPr>
        <p:spPr>
          <a:xfrm>
            <a:off x="695324" y="692914"/>
            <a:ext cx="11001376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Цель мастер-класса</a:t>
            </a:r>
            <a:endParaRPr lang="ru-RU" sz="3200" b="0" i="0" dirty="0">
              <a:solidFill>
                <a:srgbClr val="1A1A1A"/>
              </a:solidFill>
              <a:effectLst/>
              <a:latin typeface="Constantia" panose="02030602050306030303" pitchFamily="18" charset="0"/>
            </a:endParaRPr>
          </a:p>
          <a:p>
            <a:pPr algn="just"/>
            <a:r>
              <a:rPr lang="ru-RU" sz="2800" b="0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Создание условий для повышения профессиональной компетентности</a:t>
            </a:r>
            <a:r>
              <a:rPr lang="ru-RU" sz="2800" dirty="0">
                <a:solidFill>
                  <a:srgbClr val="1A1A1A"/>
                </a:solidFill>
                <a:latin typeface="Constantia" panose="02030602050306030303" pitchFamily="18" charset="0"/>
              </a:rPr>
              <a:t> п</a:t>
            </a:r>
            <a:r>
              <a:rPr lang="ru-RU" sz="2800" b="0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едагогических работников ДОУ </a:t>
            </a:r>
          </a:p>
          <a:p>
            <a:pPr algn="just"/>
            <a:r>
              <a:rPr lang="ru-RU" sz="2800" b="0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по развитию</a:t>
            </a:r>
            <a:r>
              <a:rPr lang="ru-RU" sz="2800" dirty="0">
                <a:solidFill>
                  <a:srgbClr val="1A1A1A"/>
                </a:solidFill>
                <a:latin typeface="Constantia" panose="02030602050306030303" pitchFamily="18" charset="0"/>
              </a:rPr>
              <a:t> р</a:t>
            </a:r>
            <a:r>
              <a:rPr lang="ru-RU" sz="2800" b="0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ечевого творчества дошкольников посредством</a:t>
            </a:r>
            <a:r>
              <a:rPr lang="ru-RU" sz="2800" dirty="0">
                <a:solidFill>
                  <a:srgbClr val="1A1A1A"/>
                </a:solidFill>
                <a:latin typeface="Constantia" panose="02030602050306030303" pitchFamily="18" charset="0"/>
              </a:rPr>
              <a:t> </a:t>
            </a:r>
            <a:r>
              <a:rPr lang="ru-RU" sz="2800" b="0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использования «карт </a:t>
            </a:r>
            <a:r>
              <a:rPr lang="ru-RU" sz="2800" b="0" i="0" dirty="0" err="1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Проппа</a:t>
            </a:r>
            <a:r>
              <a:rPr lang="ru-RU" sz="2800" b="0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» </a:t>
            </a:r>
          </a:p>
          <a:p>
            <a:pPr algn="just"/>
            <a:r>
              <a:rPr lang="ru-RU" sz="2800" b="0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при моделировании собственных сказочных историй.</a:t>
            </a:r>
          </a:p>
          <a:p>
            <a:pPr algn="ctr"/>
            <a:endParaRPr lang="ru-RU" sz="3600" b="1" i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3600" b="1" i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Актуальность</a:t>
            </a:r>
            <a:endParaRPr lang="ru-RU" sz="3200" b="1" i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nstantia" panose="02030602050306030303" pitchFamily="18" charset="0"/>
            </a:endParaRPr>
          </a:p>
          <a:p>
            <a:pPr algn="just"/>
            <a:r>
              <a:rPr lang="ru-RU" sz="2800" b="0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Проблемы развития речи в широком понимании входят в проблему становления речевого творчества и в формирование общих художественно-творческих способностей дошкольников.</a:t>
            </a:r>
          </a:p>
          <a:p>
            <a:pPr algn="just"/>
            <a:endParaRPr lang="ru-RU" sz="2800" b="0" i="0" dirty="0">
              <a:solidFill>
                <a:srgbClr val="1A1A1A"/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5823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1C61D5-98D7-4039-8058-277072726C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14987D-193B-45D2-B677-A1DD78D2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" y="323850"/>
            <a:ext cx="5100496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3461F-3FF6-4F65-AA14-7D1F7161A098}"/>
              </a:ext>
            </a:extLst>
          </p:cNvPr>
          <p:cNvSpPr txBox="1"/>
          <p:nvPr/>
        </p:nvSpPr>
        <p:spPr>
          <a:xfrm>
            <a:off x="5759450" y="743635"/>
            <a:ext cx="5746750" cy="56630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Владимир Яковлевич </a:t>
            </a:r>
            <a:r>
              <a:rPr lang="ru-RU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Пропп</a:t>
            </a:r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2800" dirty="0">
                <a:solidFill>
                  <a:srgbClr val="333333"/>
                </a:solidFill>
                <a:latin typeface="Constantia" panose="02030602050306030303" pitchFamily="18" charset="0"/>
              </a:rPr>
              <a:t>(1895-1970)</a:t>
            </a:r>
          </a:p>
          <a:p>
            <a:r>
              <a:rPr lang="ru-RU" sz="2800" b="0" i="0" dirty="0">
                <a:solidFill>
                  <a:srgbClr val="333333"/>
                </a:solidFill>
                <a:effectLst/>
                <a:latin typeface="Constantia" panose="02030602050306030303" pitchFamily="18" charset="0"/>
              </a:rPr>
              <a:t>Советский филолог, фольклорист, </a:t>
            </a:r>
          </a:p>
          <a:p>
            <a:r>
              <a:rPr lang="ru-RU" sz="2800" b="0" i="0" dirty="0">
                <a:solidFill>
                  <a:srgbClr val="333333"/>
                </a:solidFill>
                <a:effectLst/>
                <a:latin typeface="Constantia" panose="02030602050306030303" pitchFamily="18" charset="0"/>
              </a:rPr>
              <a:t>Профессор Ленинградского</a:t>
            </a:r>
            <a:r>
              <a:rPr lang="ru-RU" sz="2800" dirty="0">
                <a:solidFill>
                  <a:srgbClr val="333333"/>
                </a:solidFill>
                <a:latin typeface="Constantia" panose="02030602050306030303" pitchFamily="18" charset="0"/>
              </a:rPr>
              <a:t>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Constantia" panose="02030602050306030303" pitchFamily="18" charset="0"/>
              </a:rPr>
              <a:t>университета.</a:t>
            </a:r>
          </a:p>
          <a:p>
            <a:pPr algn="just"/>
            <a:r>
              <a:rPr lang="ru-RU" sz="2800" b="0" i="0" dirty="0">
                <a:solidFill>
                  <a:srgbClr val="333333"/>
                </a:solidFill>
                <a:effectLst/>
                <a:latin typeface="Constantia" panose="02030602050306030303" pitchFamily="18" charset="0"/>
              </a:rPr>
              <a:t>Получил мировое признание, является основоположником сравнительно-типологического метода в фольклористике, одним из создателей современной теории текста.</a:t>
            </a:r>
            <a:endParaRPr lang="ru-RU" sz="2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980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0F71B6-3497-4311-8D15-FB8A6F483E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09AD2C-31C8-4B33-85E3-9BADCFE32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504825"/>
            <a:ext cx="10067925" cy="6353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C4036C-8076-4DBE-B17E-36F2A43F02F8}"/>
              </a:ext>
            </a:extLst>
          </p:cNvPr>
          <p:cNvSpPr txBox="1"/>
          <p:nvPr/>
        </p:nvSpPr>
        <p:spPr>
          <a:xfrm>
            <a:off x="4307681" y="-101530"/>
            <a:ext cx="42052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Карты </a:t>
            </a:r>
            <a:r>
              <a:rPr lang="ru-RU" sz="40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Проппа</a:t>
            </a:r>
            <a:endParaRPr lang="ru-RU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2291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C37FD9-9CBF-492F-867F-AC7A68A61D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6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AE0FF-9A71-4CBF-8B2A-F0BA2214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7" y="320303"/>
            <a:ext cx="10067925" cy="892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Поэтапная деятельность для более лёгкого усвоения </a:t>
            </a:r>
            <a:b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</a:br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карт </a:t>
            </a:r>
            <a:r>
              <a:rPr lang="ru-RU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Проппа</a:t>
            </a:r>
            <a:endParaRPr lang="ru-RU" sz="6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46140-C1B3-4FBD-AD82-86F6CFC03E43}"/>
              </a:ext>
            </a:extLst>
          </p:cNvPr>
          <p:cNvSpPr txBox="1"/>
          <p:nvPr/>
        </p:nvSpPr>
        <p:spPr>
          <a:xfrm>
            <a:off x="3702842" y="1288678"/>
            <a:ext cx="4786314" cy="3942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32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</a:t>
            </a:r>
            <a:endParaRPr lang="ru-RU" sz="24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детей со сказкой,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жанром литературного произведения. </a:t>
            </a:r>
            <a:endParaRPr lang="ru-RU" sz="24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2159D3-C092-4EB6-8486-ACBFC55E0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01" y="2136602"/>
            <a:ext cx="3219450" cy="47213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D5EC75-737C-4EAA-BD32-462712822D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739" y="2136603"/>
            <a:ext cx="3387262" cy="472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3534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E18A69-9B29-4DDC-B9F9-FAC91197CD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A52E74-6CA9-46B1-A518-9BC4228791A7}"/>
              </a:ext>
            </a:extLst>
          </p:cNvPr>
          <p:cNvSpPr txBox="1"/>
          <p:nvPr/>
        </p:nvSpPr>
        <p:spPr>
          <a:xfrm>
            <a:off x="3307556" y="48844"/>
            <a:ext cx="5576887" cy="33801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</a:t>
            </a:r>
            <a:endParaRPr lang="ru-RU" sz="24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одготовительные игры: </a:t>
            </a:r>
            <a:endParaRPr lang="ru-RU" sz="20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«Чудеса в решете»</a:t>
            </a:r>
            <a:r>
              <a:rPr lang="ru-RU" sz="28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«Волшебные слова»</a:t>
            </a:r>
            <a:endParaRPr lang="ru-RU" sz="2000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«Волшебные или чудесные вещи»</a:t>
            </a:r>
            <a:endParaRPr lang="ru-RU" sz="2000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13EF67-983A-46F0-AF75-1A6F62722F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71403"/>
            <a:ext cx="3307555" cy="40865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F1EFB9-76B4-4FC9-94DC-BB3BD2DD92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443" y="2406553"/>
            <a:ext cx="3307556" cy="44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377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6AED41-F1FB-432B-B9AE-B464E9B34C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7262C5-C8E1-4B5B-8B9C-3B09F7F01B1E}"/>
              </a:ext>
            </a:extLst>
          </p:cNvPr>
          <p:cNvSpPr txBox="1"/>
          <p:nvPr/>
        </p:nvSpPr>
        <p:spPr>
          <a:xfrm>
            <a:off x="2305050" y="426780"/>
            <a:ext cx="7581900" cy="1726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3 этап.</a:t>
            </a:r>
            <a:r>
              <a:rPr lang="ru-RU" sz="3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детей с обозначениями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«карт </a:t>
            </a:r>
            <a:r>
              <a:rPr lang="ru-RU" sz="2800" dirty="0" err="1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Проппа</a:t>
            </a:r>
            <a:r>
              <a:rPr lang="ru-RU" sz="2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703DF0-4D24-445C-B96D-DFFD5E204C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953" y="3201796"/>
            <a:ext cx="3862984" cy="36562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A35557-6300-49CB-8CFF-8688B3E0FA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459" y="2419350"/>
            <a:ext cx="3862983" cy="44386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6F9AFB-8F74-49DC-86A7-03F95934B2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367" y="2419350"/>
            <a:ext cx="2906633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7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B2C9F6-803C-4EDF-B356-5A032C5BC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BC922D8-F24D-4F82-942A-6B23F5AB6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6563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732D60-3E6A-4F61-98AD-05A7088AAF60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7017" y="538161"/>
            <a:ext cx="197167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52A360-84C5-425B-83C8-78583F24F069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8862" y="538160"/>
            <a:ext cx="1804988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6CF18E-1054-471F-A97B-31425E85C4D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8862" y="3733799"/>
            <a:ext cx="1804988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0538D6-942C-41C9-BADB-E16901D1DE70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7018" y="3733800"/>
            <a:ext cx="197167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025368-161B-4202-9EC6-B46D836509AD}"/>
              </a:ext>
            </a:extLst>
          </p:cNvPr>
          <p:cNvSpPr txBox="1"/>
          <p:nvPr/>
        </p:nvSpPr>
        <p:spPr>
          <a:xfrm>
            <a:off x="7839075" y="2992920"/>
            <a:ext cx="24574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Результат</a:t>
            </a:r>
          </a:p>
        </p:txBody>
      </p:sp>
    </p:spTree>
    <p:extLst>
      <p:ext uri="{BB962C8B-B14F-4D97-AF65-F5344CB8AC3E}">
        <p14:creationId xmlns:p14="http://schemas.microsoft.com/office/powerpoint/2010/main" val="207240214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E18A69-9B29-4DDC-B9F9-FAC91197CD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5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A52E74-6CA9-46B1-A518-9BC4228791A7}"/>
              </a:ext>
            </a:extLst>
          </p:cNvPr>
          <p:cNvSpPr txBox="1"/>
          <p:nvPr/>
        </p:nvSpPr>
        <p:spPr>
          <a:xfrm>
            <a:off x="3819525" y="0"/>
            <a:ext cx="5576887" cy="1251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построения сказок </a:t>
            </a:r>
            <a:endParaRPr lang="ru-RU" sz="2000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video_2023-04-20_08-41-57">
            <a:hlinkClick r:id="" action="ppaction://media"/>
            <a:extLst>
              <a:ext uri="{FF2B5EF4-FFF2-40B4-BE49-F238E27FC236}">
                <a16:creationId xmlns:a16="http://schemas.microsoft.com/office/drawing/2014/main" id="{7AF1A237-9581-4490-93D3-5D8D599EE2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1159934"/>
            <a:ext cx="3819526" cy="5698066"/>
          </a:xfrm>
          <a:prstGeom prst="rect">
            <a:avLst/>
          </a:prstGeom>
        </p:spPr>
      </p:pic>
      <p:pic>
        <p:nvPicPr>
          <p:cNvPr id="3" name="video_2023-04-20_08-42-10">
            <a:hlinkClick r:id="" action="ppaction://media"/>
            <a:extLst>
              <a:ext uri="{FF2B5EF4-FFF2-40B4-BE49-F238E27FC236}">
                <a16:creationId xmlns:a16="http://schemas.microsoft.com/office/drawing/2014/main" id="{1214C4BF-8324-4024-A733-B223F45305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61001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91126" y="2920008"/>
            <a:ext cx="7000874" cy="39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50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561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1707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195</Words>
  <Application>Microsoft Office PowerPoint</Application>
  <PresentationFormat>Широкоэкранный</PresentationFormat>
  <Paragraphs>36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Constantia</vt:lpstr>
      <vt:lpstr>YS Text</vt:lpstr>
      <vt:lpstr>Тема Office</vt:lpstr>
      <vt:lpstr>Мастер-класс для педагогов   «Карты Проппа, как средство развития речевого творчества детей дошкольного возраста при моделировании собственных сказок»</vt:lpstr>
      <vt:lpstr>Презентация PowerPoint</vt:lpstr>
      <vt:lpstr>Презентация PowerPoint</vt:lpstr>
      <vt:lpstr>Презентация PowerPoint</vt:lpstr>
      <vt:lpstr>Поэтапная деятельность для более лёгкого усвоения  карт Проппа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для педагогов «Карты Проппа, как средство развития речевого творчества детей дошкольного возраста при моделировании собственных сказок»</dc:title>
  <dc:creator>Пархоменко Кристина</dc:creator>
  <cp:lastModifiedBy>Детсад</cp:lastModifiedBy>
  <cp:revision>18</cp:revision>
  <dcterms:created xsi:type="dcterms:W3CDTF">2023-04-09T16:10:20Z</dcterms:created>
  <dcterms:modified xsi:type="dcterms:W3CDTF">2024-01-30T13:51:31Z</dcterms:modified>
</cp:coreProperties>
</file>