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5" r:id="rId6"/>
    <p:sldId id="267" r:id="rId7"/>
    <p:sldId id="268" r:id="rId8"/>
    <p:sldId id="269" r:id="rId9"/>
    <p:sldId id="270" r:id="rId10"/>
    <p:sldId id="266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1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9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4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4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0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68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5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3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/>
              <a:t>17.02.2019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7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4.png"/><Relationship Id="rId4" Type="http://schemas.openxmlformats.org/officeDocument/2006/relationships/slide" Target="slide12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6.xml"/><Relationship Id="rId7" Type="http://schemas.microsoft.com/office/2007/relationships/hdphoto" Target="../media/hdphoto3.wdp"/><Relationship Id="rId12" Type="http://schemas.openxmlformats.org/officeDocument/2006/relationships/image" Target="../media/image4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estpngimg.com/wp-content/uploads/2017/09/18-hammer-png-image-picture.png" TargetMode="External"/><Relationship Id="rId3" Type="http://schemas.openxmlformats.org/officeDocument/2006/relationships/hyperlink" Target="https://avatanplus.com/files/resources/mid/58aff708c956d15a6f5cfa79.png" TargetMode="External"/><Relationship Id="rId7" Type="http://schemas.openxmlformats.org/officeDocument/2006/relationships/hyperlink" Target="http://abali.ru/wp-content/uploads/2015/09/fixik_igrek.p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iconspng.com/wp-content/uploads/2017/09/Screw-PNG-Image-85575.png" TargetMode="External"/><Relationship Id="rId11" Type="http://schemas.openxmlformats.org/officeDocument/2006/relationships/hyperlink" Target="http://laoblogger.com/images/mop-and-pail-clipart-4.jpg" TargetMode="External"/><Relationship Id="rId5" Type="http://schemas.openxmlformats.org/officeDocument/2006/relationships/hyperlink" Target="http://lass.veryphoto.ru/img-q5y5x5n4g40414j5b474g4q534w5r4/wp-content/uploads/2015/09/fixik_simka-600x805.png" TargetMode="External"/><Relationship Id="rId10" Type="http://schemas.openxmlformats.org/officeDocument/2006/relationships/hyperlink" Target="http://raskraski-tut.ru/pages/images_fiksiki/a1_masya.png" TargetMode="External"/><Relationship Id="rId4" Type="http://schemas.openxmlformats.org/officeDocument/2006/relationships/hyperlink" Target="http://abali.ru/wp-content/uploads/2015/09/fixik_fayer.png" TargetMode="External"/><Relationship Id="rId9" Type="http://schemas.openxmlformats.org/officeDocument/2006/relationships/hyperlink" Target="http://clipartmania.ru/uploads/gallery/main/428/screwdriver-12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5.xml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" Target="slide7.xml"/><Relationship Id="rId7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slide" Target="slide8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80" y="1664335"/>
            <a:ext cx="11676428" cy="16154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Игра-тренажер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«Считай 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вместе 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Фиксиками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!»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3309" y="4106227"/>
            <a:ext cx="5660572" cy="13801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Подготовила учитель-дефектолог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квалификационной категории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Семенова Дарья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лександровна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25" y="3609975"/>
            <a:ext cx="6648450" cy="3248025"/>
          </a:xfrm>
          <a:prstGeom prst="rect">
            <a:avLst/>
          </a:prstGeom>
        </p:spPr>
      </p:pic>
      <p:pic>
        <p:nvPicPr>
          <p:cNvPr id="5" name="Фиксики_-_Кто такие фикси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7863" y="6021832"/>
            <a:ext cx="609600" cy="609600"/>
          </a:xfrm>
          <a:prstGeom prst="rect">
            <a:avLst/>
          </a:prstGeom>
        </p:spPr>
      </p:pic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10858500" y="6146800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4" y="889000"/>
            <a:ext cx="2180683" cy="50546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5575300" y="1358900"/>
            <a:ext cx="2882900" cy="2057400"/>
          </a:xfrm>
          <a:prstGeom prst="wedgeRoundRectCallout">
            <a:avLst>
              <a:gd name="adj1" fmla="val -78518"/>
              <a:gd name="adj2" fmla="val 7916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-Приветствую друзей!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Это мои любимые инструменты!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Нажимай!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s://bestpngimg.com/wp-content/uploads/2017/09/18-hammer-png-image-pictur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036068"/>
            <a:ext cx="1708150" cy="17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ipartmania.ru/uploads/gallery/main/428/screwdriver-1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1106">
            <a:off x="5667180" y="4679689"/>
            <a:ext cx="2197952" cy="9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lipartmania.ru/uploads/gallery/thumb/449/wrench-1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812006"/>
            <a:ext cx="2508251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ВОПРОС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54895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36983" y="1263443"/>
            <a:ext cx="10515600" cy="42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В этом ящике всего 8 инструментов. Ты согласен?</a:t>
            </a:r>
            <a:endParaRPr lang="ru-RU" sz="2400" dirty="0"/>
          </a:p>
        </p:txBody>
      </p:sp>
      <p:pic>
        <p:nvPicPr>
          <p:cNvPr id="6" name="Picture 4" descr="https://avatars.mds.yandex.net/get-mpic/200316/img_id7726736047079540314.jpeg/ori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92" y="1825625"/>
            <a:ext cx="47810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ВОПРОС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55149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96348" y="1304787"/>
            <a:ext cx="11237843" cy="497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Верно ли я сосчитал инструменты. В ящике 9 гаечных ключей. А ты как думаешь?</a:t>
            </a:r>
            <a:endParaRPr lang="ru-RU" sz="2400" dirty="0"/>
          </a:p>
        </p:txBody>
      </p:sp>
      <p:pic>
        <p:nvPicPr>
          <p:cNvPr id="6" name="Picture 2" descr="https://f.allegroimg.com/original/0697e6/ceb1db2c441c93e9823ac537ce3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7"/>
          <a:stretch/>
        </p:blipFill>
        <p:spPr bwMode="auto">
          <a:xfrm rot="5400000">
            <a:off x="4262359" y="1290427"/>
            <a:ext cx="4197369" cy="61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s://img.staticbg.com/images/oaupload/banggood/images/88/B9/0ae48a18-b8c9-416e-9bdb-95844da195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17" y="1900078"/>
            <a:ext cx="5646775" cy="365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g.staticbg.com/images/oaupload/banggood/images/88/B9/0ae48a18-b8c9-416e-9bdb-95844da195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0" y="1900078"/>
            <a:ext cx="5646775" cy="365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ВОПРОС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383" y="1213610"/>
            <a:ext cx="9935817" cy="4770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первом ящике винтов больше, чем во втором. Верно?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55530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bch5.ru/images/prod/18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0" y="3483128"/>
            <a:ext cx="1243495" cy="12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ch5.ru/images/prod/18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07" y="3483128"/>
            <a:ext cx="1243495" cy="12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ch5.ru/images/prod/18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1" y="3483128"/>
            <a:ext cx="1243495" cy="12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bch5.ru/images/prod/18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8" y="3429000"/>
            <a:ext cx="1243495" cy="12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bch5.ru/images/prod/18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44" y="3445091"/>
            <a:ext cx="1243495" cy="12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bch5.ru/images/prod/18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20" y="3445092"/>
            <a:ext cx="1243495" cy="12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48" y="325438"/>
            <a:ext cx="3646255" cy="61976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4711700" y="876300"/>
            <a:ext cx="3606800" cy="1958848"/>
          </a:xfrm>
          <a:prstGeom prst="wedgeRoundRectCallout">
            <a:avLst>
              <a:gd name="adj1" fmla="val -45617"/>
              <a:gd name="adj2" fmla="val 756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-А я люблю наводить порядок. Присоединяйся!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8" y="2146299"/>
            <a:ext cx="3402242" cy="33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66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ВОПРОС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5168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осчитай количество предметов и поставь на полку с соответствующей цифрой</a:t>
            </a:r>
            <a:endParaRPr lang="ru-RU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55022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img3.stockfresh.com/files/f/freesoulproduction/m/84/1478668_stock-photo-vector-colorful-empty-bookshel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5927" r="12174" b="96"/>
          <a:stretch/>
        </p:blipFill>
        <p:spPr bwMode="auto">
          <a:xfrm>
            <a:off x="1066732" y="1802296"/>
            <a:ext cx="4412974" cy="4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opsto-crimea.ru/images/thumbnails/953/727/detailed/428/1506021524.3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18" b="48968" l="73977" r="93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72" b="47250"/>
          <a:stretch/>
        </p:blipFill>
        <p:spPr bwMode="auto">
          <a:xfrm>
            <a:off x="1066732" y="3010290"/>
            <a:ext cx="980798" cy="15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opsto-crimea.ru/images/thumbnails/953/727/detailed/428/1506021524.311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967" b="49381" l="56558" r="72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20" t="11765" r="25157" b="49825"/>
          <a:stretch/>
        </p:blipFill>
        <p:spPr bwMode="auto">
          <a:xfrm>
            <a:off x="1069754" y="1994386"/>
            <a:ext cx="755374" cy="109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opsto-crimea.ru/images/thumbnails/953/727/detailed/428/1506021524.3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 r="74033"/>
          <a:stretch/>
        </p:blipFill>
        <p:spPr bwMode="auto">
          <a:xfrm>
            <a:off x="960065" y="4716223"/>
            <a:ext cx="974753" cy="14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.depositphotos.com/1456491/2019/v/950/depositphotos_20194021-stock-illustration-set-of-vases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540" r="1876" b="66719"/>
          <a:stretch/>
        </p:blipFill>
        <p:spPr bwMode="auto">
          <a:xfrm>
            <a:off x="7711662" y="3264868"/>
            <a:ext cx="3286538" cy="1179563"/>
          </a:xfrm>
          <a:prstGeom prst="rect">
            <a:avLst/>
          </a:prstGeom>
          <a:solidFill>
            <a:schemeClr val="accent6">
              <a:lumMod val="60000"/>
              <a:lumOff val="40000"/>
              <a:alpha val="9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8" descr="https://www.serengo.net/content/uploads/2016/07/confi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6" t="54481" r="6248" b="1"/>
          <a:stretch/>
        </p:blipFill>
        <p:spPr bwMode="auto">
          <a:xfrm>
            <a:off x="6305972" y="1936328"/>
            <a:ext cx="3369841" cy="93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png.pngtree.com/png_detail/18/09/10/pngtree-jam-shelves-png-clipart_289439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33471" r="24896" b="42134"/>
          <a:stretch/>
        </p:blipFill>
        <p:spPr bwMode="auto">
          <a:xfrm>
            <a:off x="5928629" y="4976618"/>
            <a:ext cx="3188867" cy="887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36511 0.4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46953 -0.198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7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-0.00324 L -0.32357 -0.206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1"/>
          <a:stretch/>
        </p:blipFill>
        <p:spPr>
          <a:xfrm>
            <a:off x="7264400" y="1199479"/>
            <a:ext cx="3619500" cy="4715546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3048000" y="589878"/>
            <a:ext cx="3873500" cy="2267621"/>
          </a:xfrm>
          <a:prstGeom prst="wedgeRoundRectCallout">
            <a:avLst>
              <a:gd name="adj1" fmla="val -99522"/>
              <a:gd name="adj2" fmla="val 4065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-Ребята, вы просто молодцы!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5436393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28" y="1917700"/>
            <a:ext cx="8824372" cy="4251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3397" y="808335"/>
            <a:ext cx="616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fiksiki_-_kto_takie_fiksiki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228" y="5508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Ресурсы интернета: картинки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hlinkClick r:id="rId3"/>
              </a:rPr>
              <a:t>https://</a:t>
            </a:r>
            <a:r>
              <a:rPr lang="en-US" sz="1800" b="1" dirty="0" smtClean="0">
                <a:hlinkClick r:id="rId3"/>
              </a:rPr>
              <a:t>avatanplus.com/files/resources/mid/58aff708c956d15a6f5cfa79.png</a:t>
            </a:r>
            <a:endParaRPr lang="ru-RU" sz="1800" b="1" dirty="0" smtClean="0"/>
          </a:p>
          <a:p>
            <a:r>
              <a:rPr lang="en-US" sz="1800" b="1" dirty="0">
                <a:hlinkClick r:id="rId4"/>
              </a:rPr>
              <a:t>http://</a:t>
            </a:r>
            <a:r>
              <a:rPr lang="en-US" sz="1800" b="1" dirty="0" smtClean="0">
                <a:hlinkClick r:id="rId4"/>
              </a:rPr>
              <a:t>abali.ru/wp-content/uploads/2015/09/fixik_fayer.png</a:t>
            </a:r>
            <a:endParaRPr lang="ru-RU" sz="1800" b="1" dirty="0" smtClean="0"/>
          </a:p>
          <a:p>
            <a:r>
              <a:rPr lang="en-US" sz="1800" b="1" dirty="0">
                <a:hlinkClick r:id="rId5"/>
              </a:rPr>
              <a:t>http://</a:t>
            </a:r>
            <a:r>
              <a:rPr lang="en-US" sz="1800" b="1" dirty="0" smtClean="0">
                <a:hlinkClick r:id="rId5"/>
              </a:rPr>
              <a:t>lass.veryphoto.ru/img-q5y5x5n4g40414j5b474g4q534w5r4/wp-content/uploads/2015/09/fixik_simka-600x805.png</a:t>
            </a:r>
            <a:endParaRPr lang="ru-RU" sz="1800" b="1" dirty="0" smtClean="0"/>
          </a:p>
          <a:p>
            <a:r>
              <a:rPr lang="en-US" sz="1800" b="1" dirty="0">
                <a:hlinkClick r:id="rId6"/>
              </a:rPr>
              <a:t>http://</a:t>
            </a:r>
            <a:r>
              <a:rPr lang="en-US" sz="1800" b="1" dirty="0" smtClean="0">
                <a:hlinkClick r:id="rId6"/>
              </a:rPr>
              <a:t>webiconspng.com/wp-content/uploads/2017/09/Screw-PNG-Image-85575.png</a:t>
            </a:r>
            <a:endParaRPr lang="ru-RU" sz="1800" b="1" dirty="0" smtClean="0"/>
          </a:p>
          <a:p>
            <a:r>
              <a:rPr lang="en-US" sz="1800" b="1" dirty="0">
                <a:hlinkClick r:id="rId7"/>
              </a:rPr>
              <a:t>http://</a:t>
            </a:r>
            <a:r>
              <a:rPr lang="en-US" sz="1800" b="1" dirty="0" smtClean="0">
                <a:hlinkClick r:id="rId7"/>
              </a:rPr>
              <a:t>abali.ru/wp-content/uploads/2015/09/fixik_igrek.png</a:t>
            </a:r>
            <a:endParaRPr lang="ru-RU" sz="1800" b="1" dirty="0" smtClean="0"/>
          </a:p>
          <a:p>
            <a:r>
              <a:rPr lang="en-US" sz="1800" b="1" dirty="0">
                <a:hlinkClick r:id="rId8"/>
              </a:rPr>
              <a:t>https://</a:t>
            </a:r>
            <a:r>
              <a:rPr lang="en-US" sz="1800" b="1" dirty="0" smtClean="0">
                <a:hlinkClick r:id="rId8"/>
              </a:rPr>
              <a:t>bestpngimg.com/wp-content/uploads/2017/09/18-hammer-png-image-picture.png</a:t>
            </a:r>
            <a:endParaRPr lang="ru-RU" sz="1800" b="1" dirty="0" smtClean="0"/>
          </a:p>
          <a:p>
            <a:r>
              <a:rPr lang="en-US" sz="1800" b="1" dirty="0">
                <a:hlinkClick r:id="rId9"/>
              </a:rPr>
              <a:t>http://</a:t>
            </a:r>
            <a:r>
              <a:rPr lang="en-US" sz="1800" b="1" dirty="0" smtClean="0">
                <a:hlinkClick r:id="rId9"/>
              </a:rPr>
              <a:t>clipartmania.ru/uploads/gallery/main/428/screwdriver-12.png</a:t>
            </a:r>
            <a:endParaRPr lang="ru-RU" sz="1800" b="1" dirty="0" smtClean="0"/>
          </a:p>
          <a:p>
            <a:r>
              <a:rPr lang="en-US" sz="1800" b="1" dirty="0">
                <a:hlinkClick r:id="rId10"/>
              </a:rPr>
              <a:t>http://</a:t>
            </a:r>
            <a:r>
              <a:rPr lang="en-US" sz="1800" b="1" dirty="0" smtClean="0">
                <a:hlinkClick r:id="rId10"/>
              </a:rPr>
              <a:t>raskraski-tut.ru/pages/images_fiksiki/a1_masya.png</a:t>
            </a:r>
            <a:endParaRPr lang="ru-RU" sz="1800" b="1" dirty="0" smtClean="0"/>
          </a:p>
          <a:p>
            <a:r>
              <a:rPr lang="en-US" sz="1800" b="1" dirty="0">
                <a:hlinkClick r:id="rId11"/>
              </a:rPr>
              <a:t>http://</a:t>
            </a:r>
            <a:r>
              <a:rPr lang="en-US" sz="1800" b="1" dirty="0" smtClean="0">
                <a:hlinkClick r:id="rId11"/>
              </a:rPr>
              <a:t>laoblogger.com/images/mop-and-pail-clipart-4.jpg</a:t>
            </a:r>
            <a:endParaRPr lang="ru-RU" sz="1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5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8500" y="2328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Цель игры-тренажера: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обучение навыкам количественного счета, умению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соотносить количество предметов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определенной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цифрой, закрепление знаний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цифр от 1 до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10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6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33599" y="1995055"/>
            <a:ext cx="6535387" cy="2792845"/>
          </a:xfrm>
          <a:prstGeom prst="wedgeRoundRectCallout">
            <a:avLst>
              <a:gd name="adj1" fmla="val -60119"/>
              <a:gd name="adj2" fmla="val 6639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-ПРИВЕТ!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Я РАДА ВСТРЕЧЕ!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Выполни задание!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dirty="0"/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0083800" y="568960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800" y="495300"/>
            <a:ext cx="55880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ПЕРВОЕ   ЗАДАНИЕ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://manipulacion.elartedelaestrategia.com/images/home_0_11_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5446712"/>
            <a:ext cx="1323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633695" y="1588816"/>
            <a:ext cx="379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 smtClean="0"/>
              <a:t>Выбери картинку с изображением количества предметов</a:t>
            </a:r>
            <a:r>
              <a:rPr lang="ru-RU" sz="2000" dirty="0" smtClean="0"/>
              <a:t>, </a:t>
            </a:r>
            <a:r>
              <a:rPr lang="ru-RU" sz="2000" dirty="0" smtClean="0"/>
              <a:t>которое соответствует</a:t>
            </a:r>
            <a:r>
              <a:rPr lang="en-US" sz="2000" dirty="0" smtClean="0"/>
              <a:t> </a:t>
            </a:r>
            <a:r>
              <a:rPr lang="ru-RU" sz="2000" dirty="0" smtClean="0"/>
              <a:t>заданной цифре</a:t>
            </a:r>
            <a:endParaRPr lang="ru-RU" sz="2000" dirty="0"/>
          </a:p>
        </p:txBody>
      </p:sp>
      <p:pic>
        <p:nvPicPr>
          <p:cNvPr id="7" name="Picture 2" descr="https://www.picpng.com/images/large/number-digit-font-digital-3d-transparent-image-656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67" y="3243868"/>
            <a:ext cx="1764665" cy="17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overclockers.ua/editorial/screws/08-screw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5289"/>
            <a:ext cx="2829882" cy="1957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kupit-bolty.ru/sites/default/files/product/51/gayka_cherna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127" y="1418825"/>
            <a:ext cx="2817361" cy="198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xn--b1afltjfde.xn--p1ai/pictures/product/big/4439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19" y="3688588"/>
            <a:ext cx="2240056" cy="2485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50" y="1193766"/>
            <a:ext cx="4602672" cy="598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7412531" y="534390"/>
            <a:ext cx="3987780" cy="2678875"/>
          </a:xfrm>
          <a:prstGeom prst="wedgeEllipseCallout">
            <a:avLst>
              <a:gd name="adj1" fmla="val -73108"/>
              <a:gd name="adj2" fmla="val 46000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Я тоже подготовил задание!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3" y="52609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ВТОРОЕ ЗАДАНИЕ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83" y="1205947"/>
            <a:ext cx="11383617" cy="5024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рассыпал важные карточки. Помоги их </a:t>
            </a:r>
            <a:r>
              <a:rPr lang="ru-RU" dirty="0" smtClean="0"/>
              <a:t>расс</a:t>
            </a:r>
            <a:r>
              <a:rPr lang="ru-RU" dirty="0" smtClean="0"/>
              <a:t>тавить </a:t>
            </a:r>
            <a:r>
              <a:rPr lang="ru-RU" dirty="0" smtClean="0"/>
              <a:t>по порядку от 1 до 5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535" y="5440727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32944"/>
              </p:ext>
            </p:extLst>
          </p:nvPr>
        </p:nvGraphicFramePr>
        <p:xfrm>
          <a:off x="1855304" y="1782894"/>
          <a:ext cx="8693425" cy="1757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685"/>
                <a:gridCol w="1738685"/>
                <a:gridCol w="1738685"/>
                <a:gridCol w="1738685"/>
                <a:gridCol w="1738685"/>
              </a:tblGrid>
              <a:tr h="1757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48016" r="43214" b="10292"/>
          <a:stretch/>
        </p:blipFill>
        <p:spPr>
          <a:xfrm>
            <a:off x="6146339" y="4688460"/>
            <a:ext cx="170953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56683" r="70224" b="2094"/>
          <a:stretch/>
        </p:blipFill>
        <p:spPr>
          <a:xfrm>
            <a:off x="8099621" y="4693836"/>
            <a:ext cx="1683775" cy="17041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2577" r="64032" b="56434"/>
          <a:stretch/>
        </p:blipFill>
        <p:spPr>
          <a:xfrm>
            <a:off x="10119423" y="3708178"/>
            <a:ext cx="1723630" cy="17041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1" t="3279" r="38471" b="55966"/>
          <a:stretch/>
        </p:blipFill>
        <p:spPr>
          <a:xfrm>
            <a:off x="1024834" y="4044216"/>
            <a:ext cx="1752296" cy="17323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2576" r="38471" b="56200"/>
          <a:stretch/>
        </p:blipFill>
        <p:spPr>
          <a:xfrm>
            <a:off x="2883446" y="4524216"/>
            <a:ext cx="1737795" cy="17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44 L -1.04167E-6 0.00463 C -0.00443 0.00371 -0.00885 0.00371 -0.01315 0.00255 C -0.01575 0.00186 -0.01823 -0.00023 -0.0207 -0.00138 C -0.02213 -0.00208 -0.02357 -0.00277 -0.025 -0.00324 C -0.02943 -0.00486 -0.03372 -0.00578 -0.03815 -0.00717 C -0.04141 -0.00833 -0.04466 -0.00972 -0.04792 -0.01111 C -0.05156 -0.0125 -0.05521 -0.01273 -0.05872 -0.01481 C -0.0612 -0.01643 -0.0638 -0.01805 -0.06641 -0.01875 C -0.06966 -0.01967 -0.07292 -0.0199 -0.07617 -0.0206 C -0.08021 -0.02175 -0.08411 -0.02337 -0.08815 -0.02453 C -0.09531 -0.0331 -0.08932 -0.02708 -0.10443 -0.0324 C -0.1095 -0.03402 -0.11458 -0.03634 -0.11966 -0.03819 C -0.12721 -0.04074 -0.13489 -0.04259 -0.14245 -0.04583 L -0.15117 -0.04976 C -0.15299 -0.05046 -0.15482 -0.05092 -0.15664 -0.05162 C -0.1595 -0.05277 -0.16237 -0.05462 -0.16523 -0.05555 L -0.17174 -0.0574 C -0.17435 -0.0581 -0.17695 -0.05833 -0.17943 -0.05925 C -0.20195 -0.06782 -0.18294 -0.06365 -0.20443 -0.06712 C -0.20625 -0.06782 -0.20807 -0.06851 -0.20989 -0.06898 C -0.21276 -0.0699 -0.21575 -0.06967 -0.21849 -0.07106 C -0.21979 -0.07152 -0.22057 -0.07407 -0.22174 -0.07476 C -0.22708 -0.07777 -0.23359 -0.0787 -0.23919 -0.08055 C -0.24062 -0.08125 -0.24206 -0.08194 -0.24349 -0.08263 C -0.24713 -0.08402 -0.25443 -0.08634 -0.25443 -0.08611 C -0.25586 -0.08518 -0.25755 -0.08449 -0.25872 -0.08263 C -0.26172 -0.07731 -0.26641 -0.06527 -0.26641 -0.06504 C -0.26888 -0.04722 -0.26536 -0.06689 -0.2707 -0.05162 C -0.27174 -0.04861 -0.27187 -0.0449 -0.27292 -0.04189 C -0.27591 -0.03333 -0.28047 -0.02638 -0.28268 -0.01689 C -0.28685 0.00209 -0.28229 -0.01666 -0.28919 0.0044 C -0.29036 0.00811 -0.29127 0.01227 -0.29245 0.01598 C -0.29479 0.02338 -0.29505 0.02153 -0.29792 0.02963 C -0.2987 0.03195 -0.29922 0.03473 -0.3 0.03727 C -0.30143 0.04121 -0.30312 0.04491 -0.30443 0.04885 C -0.30599 0.05394 -0.30716 0.05926 -0.30872 0.06436 C -0.3194 0.09769 -0.30755 0.05695 -0.31641 0.08565 C -0.31758 0.08936 -0.31836 0.09352 -0.31966 0.09723 C -0.32344 0.10903 -0.32812 0.11991 -0.33151 0.13195 C -0.33229 0.1345 -0.33281 0.13727 -0.33372 0.13982 C -0.33893 0.15371 -0.33724 0.14468 -0.34141 0.15903 C -0.34219 0.16204 -0.34258 0.16575 -0.34349 0.16875 C -0.34544 0.17477 -0.35 0.18612 -0.35 0.18635 C -0.35052 0.18982 -0.35117 0.19769 -0.35221 0.20163 C -0.35312 0.20487 -0.35443 0.20811 -0.35547 0.21112 C -0.35625 0.21575 -0.35651 0.22061 -0.35768 0.22477 C -0.36263 0.24329 -0.36185 0.23496 -0.36641 0.24792 C -0.36719 0.25047 -0.36784 0.25301 -0.36849 0.25579 C -0.36966 0.25186 -0.37083 0.24792 -0.37174 0.24399 C -0.37266 0.24098 -0.37305 0.2375 -0.37396 0.2345 C -0.37448 0.23288 -0.37552 0.23218 -0.37617 0.23056 C -0.37851 0.22431 -0.3806 0.21783 -0.38268 0.21112 C -0.38346 0.2088 -0.38385 0.20579 -0.38476 0.20348 C -0.38789 0.19561 -0.39167 0.18843 -0.39466 0.18033 C -0.39818 0.17038 -0.39974 0.15764 -0.40443 0.14931 C -0.4069 0.14491 -0.40976 0.14075 -0.41198 0.13588 C -0.41588 0.12732 -0.41914 0.1176 -0.42292 0.1088 C -0.42344 0.10741 -0.42435 0.10625 -0.425 0.10487 C -0.42838 0.09792 -0.43177 0.09098 -0.43476 0.08357 C -0.43828 0.07547 -0.44088 0.06644 -0.44466 0.05857 C -0.44857 0.05024 -0.45299 0.0426 -0.45768 0.03542 C -0.46302 0.02686 -0.46797 0.01713 -0.47396 0.01019 C -0.50651 -0.02708 -0.47096 0.01343 -0.50651 -0.02662 C -0.50768 -0.02777 -0.50872 -0.02916 -0.50976 -0.03032 C -0.51341 -0.03425 -0.51706 -0.03819 -0.5207 -0.04189 C -0.5237 -0.04513 -0.53099 -0.053 -0.53372 -0.05555 C -0.53516 -0.05671 -0.53672 -0.05787 -0.53802 -0.05925 C -0.54075 -0.06226 -0.5431 -0.0662 -0.5457 -0.06898 C -0.5832 -0.10995 -0.57474 -0.10162 -0.60117 -0.125 C -0.60937 -0.13981 -0.60104 -0.12615 -0.61302 -0.1405 C -0.61393 -0.14166 -0.61432 -0.14351 -0.61523 -0.14444 C -0.61953 -0.14861 -0.62409 -0.15162 -0.62825 -0.15601 C -0.63086 -0.15879 -0.64518 -0.17453 -0.65117 -0.1831 C -0.66029 -0.19629 -0.65534 -0.19259 -0.66198 -0.19652 C -0.66276 -0.19791 -0.66341 -0.1993 -0.66419 -0.20046 C -0.67031 -0.20949 -0.67695 -0.21759 -0.68268 -0.22754 L -0.69023 -0.24097 C -0.69088 -0.24351 -0.69453 -0.25717 -0.69453 -0.26226 C -0.69453 -0.26875 -0.69427 -0.27523 -0.69349 -0.28171 C -0.69323 -0.28379 -0.69232 -0.28587 -0.69127 -0.2875 C -0.68932 -0.2905 -0.68698 -0.29236 -0.68476 -0.29513 C -0.68294 -0.29768 -0.68125 -0.30023 -0.67943 -0.30277 C -0.67825 -0.30092 -0.67695 -0.2993 -0.67617 -0.29699 C -0.67435 -0.29236 -0.675 -0.28425 -0.675 -0.27962 L -0.675 -0.27939 " pathEditMode="relative" rAng="0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7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7786 -0.418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139 L -0.00716 0.00162 C -0.00442 0.00093 0.00886 -0.00115 0.01237 -0.00231 C 0.01524 -0.00324 0.0181 -0.00509 0.0211 -0.00625 C 0.02422 -0.00764 0.02761 -0.00856 0.03086 -0.01018 C 0.03633 -0.0125 0.04167 -0.01551 0.04714 -0.01782 C 0.04961 -0.01875 0.05222 -0.01898 0.05469 -0.01967 C 0.05651 -0.02037 0.05834 -0.02106 0.06016 -0.02176 C 0.06263 -0.02245 0.06524 -0.02291 0.06771 -0.02361 C 0.06953 -0.02407 0.07136 -0.02476 0.07318 -0.02546 C 0.07435 -0.02615 0.07539 -0.02708 0.07643 -0.02754 C 0.07904 -0.02847 0.08151 -0.02847 0.08412 -0.02939 C 0.10378 -0.03588 0.08438 -0.03125 0.10261 -0.03518 L 0.12761 -0.04676 C 0.1293 -0.04768 0.13112 -0.04838 0.13295 -0.04884 C 0.14818 -0.05115 0.16341 -0.05254 0.17865 -0.05463 C 0.18008 -0.05509 0.18151 -0.05578 0.18295 -0.05648 C 0.18412 -0.05694 0.18516 -0.0581 0.1862 -0.05833 C 0.1888 -0.05926 0.19128 -0.05972 0.19388 -0.06041 C 0.20508 -0.06689 0.19558 -0.06203 0.20795 -0.0662 C 0.20938 -0.06666 0.21081 -0.06736 0.21237 -0.06805 C 0.21563 -0.06944 0.21875 -0.07083 0.22214 -0.07199 C 0.225 -0.07291 0.22787 -0.07314 0.23073 -0.07384 C 0.25248 -0.08356 0.22123 -0.06944 0.23841 -0.07777 C 0.24128 -0.07916 0.24427 -0.08009 0.24714 -0.08148 C 0.24896 -0.08264 0.25065 -0.08472 0.25248 -0.08541 C 0.25495 -0.08657 0.25755 -0.08703 0.26016 -0.0875 C 0.27058 -0.08842 0.28112 -0.08865 0.29167 -0.08935 C 0.2974 -0.09953 0.29206 -0.09166 0.30039 -0.09907 C 0.30873 -0.10648 0.2987 -0.1 0.3069 -0.10486 C 0.30755 -0.10671 0.30873 -0.10833 0.30899 -0.11064 C 0.30977 -0.11551 0.30964 -0.12083 0.31016 -0.12592 C 0.31029 -0.12801 0.31081 -0.12986 0.3112 -0.13171 C 0.31081 -0.14351 0.31094 -0.15509 0.31016 -0.16666 C 0.30964 -0.17476 0.30768 -0.18402 0.30573 -0.19166 C 0.30508 -0.19444 0.3043 -0.19676 0.30365 -0.19953 C 0.30287 -0.20254 0.30235 -0.20601 0.30143 -0.20902 C 0.29896 -0.21805 0.29649 -0.22268 0.29271 -0.23032 C 0.29167 -0.2324 0.29063 -0.23449 0.28946 -0.23611 C 0.28815 -0.23819 0.28659 -0.24004 0.28516 -0.24189 C 0.27917 -0.24953 0.28164 -0.24514 0.27097 -0.25347 C 0.26771 -0.25601 0.26459 -0.25902 0.2612 -0.26134 C 0.25664 -0.26435 0.24857 -0.26435 0.24492 -0.26504 C 0.24232 -0.26574 0.23985 -0.26643 0.23737 -0.26713 C 0.23073 -0.26643 0.22422 -0.2662 0.21771 -0.26504 C 0.21667 -0.26504 0.21563 -0.26365 0.21446 -0.26319 C 0.2069 -0.26041 0.19922 -0.25856 0.19167 -0.25555 C 0.18946 -0.25463 0.18724 -0.25324 0.18516 -0.25162 C 0.18112 -0.24861 0.17761 -0.24676 0.17422 -0.24189 C 0.17305 -0.24027 0.17188 -0.23842 0.17097 -0.23611 C 0.16927 -0.23125 0.1681 -0.22592 0.16667 -0.2206 C 0.16628 -0.21759 0.16615 -0.21412 0.16563 -0.21111 C 0.16433 -0.20509 0.16276 -0.1993 0.1612 -0.19375 C 0.16055 -0.19097 0.15964 -0.18865 0.15912 -0.18588 C 0.1586 -0.18333 0.15834 -0.18078 0.15795 -0.17824 C 0.15873 -0.15115 0.15912 -0.12407 0.16016 -0.09699 C 0.16029 -0.0949 0.16094 -0.09328 0.1612 -0.0912 C 0.16211 -0.08426 0.1625 -0.07708 0.16341 -0.0699 C 0.16393 -0.06597 0.16485 -0.06226 0.16563 -0.05833 C 0.16667 -0.05254 0.16732 -0.04652 0.16888 -0.04097 C 0.16953 -0.03842 0.17045 -0.03588 0.17097 -0.03333 C 0.17188 -0.02893 0.17227 -0.02407 0.17318 -0.01967 C 0.17396 -0.01574 0.1793 0.00047 0.17969 0.00139 C 0.18073 0.00417 0.18203 0.00649 0.18295 0.00926 C 0.1849 0.01459 0.18776 0.02593 0.19063 0.03241 C 0.19258 0.03704 0.2017 0.05857 0.20573 0.06343 C 0.20912 0.06713 0.2125 0.07084 0.21563 0.075 C 0.2168 0.07662 0.21745 0.0794 0.21888 0.08079 C 0.22018 0.08195 0.22175 0.08172 0.22318 0.08264 C 0.22683 0.08496 0.23047 0.0875 0.23412 0.09028 C 0.23529 0.09144 0.23607 0.09329 0.23737 0.09422 C 0.23867 0.09537 0.24024 0.09561 0.24167 0.09607 L 0.2569 0.10209 C 0.27461 0.1007 0.29245 0.1007 0.31016 0.09815 C 0.31393 0.09746 0.31732 0.09375 0.32097 0.09236 C 0.33438 0.08727 0.3612 0.07871 0.3612 0.07894 C 0.36992 0.07176 0.37969 0.06783 0.38724 0.05764 C 0.39219 0.05093 0.39349 0.01158 0.39388 0.00718 C 0.39271 -0.02222 0.39284 -0.05208 0.3905 -0.08148 C 0.38724 -0.12569 0.38347 -0.15277 0.37539 -0.18981 C 0.36901 -0.21898 0.3655 -0.23495 0.35469 -0.26134 C 0.34427 -0.2868 0.33581 -0.30162 0.32318 -0.32106 C 0.31927 -0.32708 0.31537 -0.3331 0.3112 -0.33865 C 0.29831 -0.35601 0.29427 -0.36088 0.27969 -0.37338 C 0.2694 -0.38217 0.25925 -0.39004 0.24818 -0.39467 C 0.24063 -0.39768 0.23295 -0.4 0.22539 -0.40231 C 0.21706 -0.40486 0.20873 -0.40787 0.20039 -0.40995 L 0.17748 -0.41574 L 0.07539 -0.40625 C 0.07318 -0.40601 0.07097 -0.40555 0.06888 -0.40416 C 0.06758 -0.40347 0.0668 -0.40139 0.06563 -0.40046 C 0.06459 -0.39953 0.06341 -0.3993 0.06237 -0.39838 C 0.06042 -0.39676 0.05873 -0.39444 0.0569 -0.39259 C 0.05586 -0.39166 0.05456 -0.38958 0.05365 -0.39074 C 0.05274 -0.39189 0.05365 -0.39467 0.05365 -0.39652 L 0.05365 -0.39629 L 0.05365 -0.39652 L 0.05365 -0.39629 L 0.0569 -0.40231 L 0.0569 -0.40046 L 0.05261 -0.39652 L 0.05469 -0.40046 L 0.05586 -0.39838 " pathEditMode="relative" rAng="0" ptsTypes="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2.22222E-6 L 0.35352 -0.32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21823 -0.4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05" y="1676400"/>
            <a:ext cx="2475235" cy="44196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5211005" y="1367028"/>
            <a:ext cx="3327400" cy="2289048"/>
          </a:xfrm>
          <a:prstGeom prst="wedgeRoundRectCallout">
            <a:avLst>
              <a:gd name="adj1" fmla="val -66634"/>
              <a:gd name="adj2" fmla="val 774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-Поиграем?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Это болтики.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Нажимай!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4643">
            <a:off x="691325" y="2171701"/>
            <a:ext cx="2504345" cy="1739899"/>
          </a:xfrm>
          <a:prstGeom prst="rect">
            <a:avLst/>
          </a:prstGeom>
        </p:spPr>
      </p:pic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5176">
            <a:off x="3306764" y="3685684"/>
            <a:ext cx="2505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Задание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8" y="1260855"/>
            <a:ext cx="11290852" cy="42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Подпрыгни на месте столько раз, сколько изображено проводков на картинке</a:t>
            </a:r>
            <a:endParaRPr lang="ru-RU" sz="2400" dirty="0"/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13" y="55784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searchbiznes.ru/wp-content/uploads/2018/01/%D0%98%D0%B7%D0%BE%D0%BB%D1%8F%D1%86%D0%B8%D1%8F-%D0%B4%D0%BE%D0%BB%D0%B6%D0%BD%D0%B0-%D0%B1%D1%8B%D1%82%D1%8C-%D1%81%D0%BD%D1%8F%D1%82%D0%B0-%D1%81-%D0%BA%D0%BE%D0%BD%D1%86%D0%B0-%D0%BF%D1%80%D0%BE%D0%B2%D0%BE%D0%B4%D0%B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11459" r="11641"/>
          <a:stretch/>
        </p:blipFill>
        <p:spPr bwMode="auto">
          <a:xfrm>
            <a:off x="3538329" y="1925522"/>
            <a:ext cx="5102087" cy="4256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Задание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983" y="1263443"/>
            <a:ext cx="10515600" cy="427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Присядь, пожалуйста,  столько раз, сколько кнопок на картинке</a:t>
            </a:r>
            <a:endParaRPr lang="ru-RU" sz="2400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55149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 descr="https://cdn4.vectorstock.com/i/1000x1000/65/48/circle-icons-vector-40665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0"/>
          <a:stretch/>
        </p:blipFill>
        <p:spPr bwMode="auto">
          <a:xfrm>
            <a:off x="3476970" y="2205335"/>
            <a:ext cx="5238060" cy="367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206</Words>
  <Application>Microsoft Office PowerPoint</Application>
  <PresentationFormat>Широкоэкранный</PresentationFormat>
  <Paragraphs>45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Игра-тренажер «Считай вместе с Фиксиками!»</vt:lpstr>
      <vt:lpstr>Цель игры-тренажера:    обучение навыкам количественного счета, умению   соотносить количество предметов с определенной   цифрой, закрепление знаний цифр от 1 до 10 </vt:lpstr>
      <vt:lpstr>Презентация PowerPoint</vt:lpstr>
      <vt:lpstr>ПЕРВОЕ   ЗАДАНИЕ</vt:lpstr>
      <vt:lpstr>Презентация PowerPoint</vt:lpstr>
      <vt:lpstr>ВТОРОЕ ЗАДАНИЕ</vt:lpstr>
      <vt:lpstr>Презентация PowerPoint</vt:lpstr>
      <vt:lpstr>Задание</vt:lpstr>
      <vt:lpstr>Задание</vt:lpstr>
      <vt:lpstr>Презентация PowerPoint</vt:lpstr>
      <vt:lpstr>ВОПРОС</vt:lpstr>
      <vt:lpstr>ВОПРОС</vt:lpstr>
      <vt:lpstr>ВОПРОС</vt:lpstr>
      <vt:lpstr>Презентация PowerPoint</vt:lpstr>
      <vt:lpstr>ВОПРОС</vt:lpstr>
      <vt:lpstr>Презентация PowerPoint</vt:lpstr>
      <vt:lpstr>Презентация PowerPoint</vt:lpstr>
      <vt:lpstr>Ресурсы интернета: картинки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Tanya</cp:lastModifiedBy>
  <cp:revision>53</cp:revision>
  <dcterms:created xsi:type="dcterms:W3CDTF">2017-09-26T07:27:40Z</dcterms:created>
  <dcterms:modified xsi:type="dcterms:W3CDTF">2019-02-17T07:56:10Z</dcterms:modified>
</cp:coreProperties>
</file>