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81059-DEE5-40E3-A379-B618DD5D6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FA052C-B284-42FF-91D0-92A76FD1F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BCD0B-BE8E-4780-AEE7-7D2E5FBF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E0508-1B47-437D-8A8F-9ED18B61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282F7-922A-4077-9336-803A3911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8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89793-C67F-4A02-A443-46F4E65A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92BD35-381E-474E-BEAE-A3F4DEE62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4C37C-74D7-44F2-9757-8F749A9D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85D6D-52AE-4314-9B49-1743139A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C28FB-BDD6-46F8-9582-DE019053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64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B6CF3D-FD93-4705-9038-F545D5769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7BA599-3CF9-4E99-9058-6E9578AB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C7D67F-85D2-430A-983F-9651DF95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384CA2-2651-4D97-A8C5-744CDE1A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7EC8BA-FA9B-4AA9-B832-E394533D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1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44C6A-0AEB-411D-A037-64AC291D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821E3-1A9A-440B-9140-206FCBC87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79F39-6751-457D-833E-D3778681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166250-69E7-47A8-B735-4CD0E50F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7F02C-374D-4C34-96F9-388ED524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8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5B7EF-6F8D-4728-836A-2A76D7C47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E47C4D-002D-4A5E-8BE7-6B1742BE9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9ABC1-8B52-4F1A-B5DE-8961C128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FD04C-49B0-4805-85D2-1C3E6A89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95FD-40D4-4CC0-AF8F-B39EC87B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4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F6643-4D1D-4C0C-9A37-5C1FD87E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2AD31-70FF-4247-9000-B79B21004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6700D-7D29-447B-BED1-87A6DF0B5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CCC762-F05C-4A57-AB2D-162C46CB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28C49-2BFA-423C-B68F-73D2E270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76FE4-3D5B-4FD7-B1C5-95E4078B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5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D696D-F69A-4B75-97DB-1DDA15CA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7A189-E144-4729-BA39-CF1C30921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D9C8A9-6DF4-4B95-9CE4-984B694F9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FCAB97-4A03-4B02-B73F-1289CE186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5B67C-49C8-429E-A92F-379499A17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230375-230C-445A-91E6-1A78F69C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9EC749-AEFE-4CA2-8374-56184AAD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7A1D56-AB26-4AFB-BB94-D0B108DB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1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7FAAC-1F1B-4ACA-B012-BCB16B95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82A6B9-028E-4A2B-BEBA-02C6C7C2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BDBC7F-B19E-41CC-9237-648C3AE0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1FE129-B1E8-41F0-8423-F368FED7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8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2686A6-2BFD-4631-B215-5F09E68E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3C43F8-FED7-4B2D-B125-27701071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3869E4-6580-46F9-A670-1BF96398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3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7DDE9-24A4-412C-A6FF-5A3CE80D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C25C14-67EA-48F7-8809-D2AB05ACD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9DE9A6-B8A7-4520-A417-051CCAC46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F7DF1F-45CB-4471-8CA7-F63219D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A3F3AF-39BE-4105-9E4F-B613DB39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E845F4-F388-4BF7-B69C-BBA2BB6D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7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A4534-8AEC-494A-91AC-4C5F16CE8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91EB86-9DF2-4FD5-BEF7-730026BDC1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7A9FF7-E7F8-4007-BEB3-76E3506F3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2A56B6-8C14-469D-92C2-99044FB9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0CB4C-D51C-40D8-97E9-D31ECC11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470C26-BB32-4CA1-9C3A-F2AA0859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78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6D05C-58A4-4364-9C49-07D22A0E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0D4354-BB5F-4C80-BD34-5994320BF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6772D-E389-403D-B217-A380452D3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6C6E2-D74F-4293-9DAD-502ABC90E3C5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D97E3-3D99-48E2-8572-379D76B8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6B537-A388-4ADD-A773-710139573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94A7-5963-41F6-991C-5802999BF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1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8A9963-DB15-46A6-BBE9-A4053B3FA595}"/>
              </a:ext>
            </a:extLst>
          </p:cNvPr>
          <p:cNvSpPr/>
          <p:nvPr/>
        </p:nvSpPr>
        <p:spPr>
          <a:xfrm>
            <a:off x="2228849" y="2106601"/>
            <a:ext cx="8010525" cy="10156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6D7EC44-54AA-4760-B85C-623218B2E419}"/>
              </a:ext>
            </a:extLst>
          </p:cNvPr>
          <p:cNvSpPr/>
          <p:nvPr/>
        </p:nvSpPr>
        <p:spPr>
          <a:xfrm>
            <a:off x="2976561" y="198387"/>
            <a:ext cx="6686550" cy="10156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6B7D3-03BF-40DC-8FD7-437DB29D7A01}"/>
              </a:ext>
            </a:extLst>
          </p:cNvPr>
          <p:cNvSpPr txBox="1"/>
          <p:nvPr/>
        </p:nvSpPr>
        <p:spPr>
          <a:xfrm>
            <a:off x="1843087" y="2168157"/>
            <a:ext cx="8639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дошкольников </a:t>
            </a:r>
          </a:p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взаимодействия с родителями»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DA80B-DA5B-4B62-A533-AB42DFE9B418}"/>
              </a:ext>
            </a:extLst>
          </p:cNvPr>
          <p:cNvSpPr txBox="1"/>
          <p:nvPr/>
        </p:nvSpPr>
        <p:spPr>
          <a:xfrm>
            <a:off x="2622884" y="198386"/>
            <a:ext cx="7406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№14 «Солнышко»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AD64A-65B4-4ABD-8861-DB8D9399624E}"/>
              </a:ext>
            </a:extLst>
          </p:cNvPr>
          <p:cNvSpPr txBox="1"/>
          <p:nvPr/>
        </p:nvSpPr>
        <p:spPr>
          <a:xfrm>
            <a:off x="9350110" y="5493419"/>
            <a:ext cx="268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4111" y="6302705"/>
            <a:ext cx="101983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345" indent="-347345" fontAlgn="base">
              <a:lnSpc>
                <a:spcPct val="107000"/>
              </a:lnSpc>
              <a:spcBef>
                <a:spcPts val="575"/>
              </a:spcBef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г.Ковдор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6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1CD7B9A-2ED9-4CBD-9795-2B3AF55A52EE}"/>
              </a:ext>
            </a:extLst>
          </p:cNvPr>
          <p:cNvSpPr/>
          <p:nvPr/>
        </p:nvSpPr>
        <p:spPr>
          <a:xfrm>
            <a:off x="4862511" y="4737348"/>
            <a:ext cx="2466977" cy="46151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86B3622-D301-4EC7-AC4D-D0C8AA1B8744}"/>
              </a:ext>
            </a:extLst>
          </p:cNvPr>
          <p:cNvSpPr/>
          <p:nvPr/>
        </p:nvSpPr>
        <p:spPr>
          <a:xfrm>
            <a:off x="2821779" y="1594425"/>
            <a:ext cx="1195389" cy="3993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0E4359F-2304-4A01-AE6F-BDCF7E15F2B9}"/>
              </a:ext>
            </a:extLst>
          </p:cNvPr>
          <p:cNvSpPr/>
          <p:nvPr/>
        </p:nvSpPr>
        <p:spPr>
          <a:xfrm>
            <a:off x="2971800" y="105460"/>
            <a:ext cx="1095375" cy="3993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82E84-D3B6-41DD-AFB6-77836201DA8C}"/>
              </a:ext>
            </a:extLst>
          </p:cNvPr>
          <p:cNvSpPr txBox="1"/>
          <p:nvPr/>
        </p:nvSpPr>
        <p:spPr>
          <a:xfrm>
            <a:off x="204787" y="1626750"/>
            <a:ext cx="64293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Воспитание любви к близким, дому,  малой родине;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Уважение к своей нации, заинтересованность к своему роду и традициям;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Формирование положительных, доброжелательных, коллективных взаимоотношений 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Воспитание уважительного отношения к труду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DB808-A86B-4230-92A1-91FDFA27312E}"/>
              </a:ext>
            </a:extLst>
          </p:cNvPr>
          <p:cNvSpPr txBox="1"/>
          <p:nvPr/>
        </p:nvSpPr>
        <p:spPr>
          <a:xfrm>
            <a:off x="204787" y="105460"/>
            <a:ext cx="810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Цель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елостное духовно-нравственное и социальное развитие личности ребенка-дошкольника, опираясь на взаимодействие с семьёй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4A48D-FBA6-428B-AAE6-08EC6B6DFB86}"/>
              </a:ext>
            </a:extLst>
          </p:cNvPr>
          <p:cNvSpPr txBox="1"/>
          <p:nvPr/>
        </p:nvSpPr>
        <p:spPr>
          <a:xfrm>
            <a:off x="204787" y="4737348"/>
            <a:ext cx="117824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Актуальность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М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атериальные ценности доминируют над духовными, поэтому у детей искажены представления о доброте, милосердии, великодушии, справедливости, гражданственности и патриотизме. 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Растет агрессивность и жестокость в обществе.</a:t>
            </a:r>
            <a:endParaRPr lang="ru-R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399758-327A-4D76-B055-8D1C3563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09" y="760423"/>
            <a:ext cx="311641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44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F78C01-2201-43FC-A1B9-EDC0FA4265C3}"/>
              </a:ext>
            </a:extLst>
          </p:cNvPr>
          <p:cNvSpPr/>
          <p:nvPr/>
        </p:nvSpPr>
        <p:spPr>
          <a:xfrm>
            <a:off x="571499" y="448704"/>
            <a:ext cx="3543301" cy="5467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A4B2A7B-2F57-479D-938D-B6D4D3E3E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6"/>
          <a:stretch/>
        </p:blipFill>
        <p:spPr bwMode="auto">
          <a:xfrm>
            <a:off x="4595811" y="3540442"/>
            <a:ext cx="414337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E9F7BED-29E8-45B1-866D-5A994EB2B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5"/>
          <a:stretch/>
        </p:blipFill>
        <p:spPr bwMode="auto">
          <a:xfrm>
            <a:off x="8809598" y="3057526"/>
            <a:ext cx="3382402" cy="37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0E6FD-E327-471A-B774-615D08E8BA35}"/>
              </a:ext>
            </a:extLst>
          </p:cNvPr>
          <p:cNvSpPr txBox="1"/>
          <p:nvPr/>
        </p:nvSpPr>
        <p:spPr>
          <a:xfrm>
            <a:off x="571499" y="481310"/>
            <a:ext cx="6096000" cy="5381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качеств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Милосердие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Коммуникативность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Терпимость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меры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Справедливость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D628530B-F637-4716-B3A0-0C59C44E5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5139" r="15803" b="14584"/>
          <a:stretch/>
        </p:blipFill>
        <p:spPr bwMode="auto">
          <a:xfrm>
            <a:off x="6096000" y="28575"/>
            <a:ext cx="3071136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4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EE6A56-18E2-4D62-B206-D2C059E70421}"/>
              </a:ext>
            </a:extLst>
          </p:cNvPr>
          <p:cNvSpPr/>
          <p:nvPr/>
        </p:nvSpPr>
        <p:spPr>
          <a:xfrm>
            <a:off x="438149" y="232113"/>
            <a:ext cx="3200401" cy="54859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6FACE-4A6D-42A8-8B12-1341CE57299B}"/>
              </a:ext>
            </a:extLst>
          </p:cNvPr>
          <p:cNvSpPr txBox="1"/>
          <p:nvPr/>
        </p:nvSpPr>
        <p:spPr>
          <a:xfrm>
            <a:off x="438149" y="232113"/>
            <a:ext cx="8191501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Просветительское (родительские собрания, консультации, круглый стол и т.д.)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 (анкетирование, тестирование, опросы);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Наглядно-информационное (родительские уголки, информационные плакаты, памятки, буклеты, продукты детской деятельности)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C797A-5202-4A46-900D-4A0DE0B2D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/>
        </p:blipFill>
        <p:spPr bwMode="auto">
          <a:xfrm>
            <a:off x="8734426" y="3448276"/>
            <a:ext cx="3457574" cy="34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9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02FBDD-E00C-48D5-9ADB-ADEFE8BA1CA5}"/>
              </a:ext>
            </a:extLst>
          </p:cNvPr>
          <p:cNvSpPr/>
          <p:nvPr/>
        </p:nvSpPr>
        <p:spPr>
          <a:xfrm>
            <a:off x="4627563" y="165084"/>
            <a:ext cx="6945312" cy="12003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9DE54-DAFC-43F6-A300-019ABFD97970}"/>
              </a:ext>
            </a:extLst>
          </p:cNvPr>
          <p:cNvSpPr txBox="1"/>
          <p:nvPr/>
        </p:nvSpPr>
        <p:spPr>
          <a:xfrm>
            <a:off x="4627563" y="165084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Родительские уголки, 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консультативный материал по вопросам духовно-нравственного воспитания.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4D813-AA7C-44DF-B15C-B7F10535CD30}"/>
              </a:ext>
            </a:extLst>
          </p:cNvPr>
          <p:cNvSpPr txBox="1"/>
          <p:nvPr/>
        </p:nvSpPr>
        <p:spPr>
          <a:xfrm>
            <a:off x="8169273" y="6070548"/>
            <a:ext cx="3783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«Родительская почта».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3837BB-B1CF-484F-A016-DBF7FC5A1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r="6432" b="3318"/>
          <a:stretch/>
        </p:blipFill>
        <p:spPr>
          <a:xfrm>
            <a:off x="239712" y="29537"/>
            <a:ext cx="4295775" cy="30189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27438-69DF-48C0-986E-D93DC64F8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1" y="1781176"/>
            <a:ext cx="5537200" cy="4152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567A1D-2F99-4B04-8DB0-F0D20EA01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0988" b="26172"/>
          <a:stretch/>
        </p:blipFill>
        <p:spPr>
          <a:xfrm>
            <a:off x="239714" y="3271280"/>
            <a:ext cx="4295773" cy="35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56A5532-5FED-49AD-A1AE-96EF3F6711DA}"/>
              </a:ext>
            </a:extLst>
          </p:cNvPr>
          <p:cNvSpPr/>
          <p:nvPr/>
        </p:nvSpPr>
        <p:spPr>
          <a:xfrm>
            <a:off x="3648076" y="293573"/>
            <a:ext cx="5810249" cy="4762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A656F-A796-4D8F-AA21-E1BFCB16A6A3}"/>
              </a:ext>
            </a:extLst>
          </p:cNvPr>
          <p:cNvSpPr txBox="1"/>
          <p:nvPr/>
        </p:nvSpPr>
        <p:spPr>
          <a:xfrm>
            <a:off x="3648076" y="247650"/>
            <a:ext cx="6286501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«Книжный уголок» для домашнего чтения.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26FBC-BF24-4DBA-B05D-1B9AF7D54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1" y="1181100"/>
            <a:ext cx="4438652" cy="56769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735A6AA-34F4-4DA8-AB47-169DC2B6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099"/>
            <a:ext cx="4438652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2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1A3F555-6C9B-4D92-B661-BE1DF1615730}"/>
              </a:ext>
            </a:extLst>
          </p:cNvPr>
          <p:cNvSpPr/>
          <p:nvPr/>
        </p:nvSpPr>
        <p:spPr>
          <a:xfrm>
            <a:off x="3876675" y="698459"/>
            <a:ext cx="4438650" cy="4949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B514F-5762-4E78-985D-CD0AC308DBF9}"/>
              </a:ext>
            </a:extLst>
          </p:cNvPr>
          <p:cNvSpPr txBox="1"/>
          <p:nvPr/>
        </p:nvSpPr>
        <p:spPr>
          <a:xfrm>
            <a:off x="2752725" y="523875"/>
            <a:ext cx="668655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уголок в группе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9F5D9-B2DC-4917-B698-30AB3709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3248025"/>
            <a:ext cx="4813300" cy="36099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C2A010-3B0C-42F9-B0CC-621A76F49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92" y="2066923"/>
            <a:ext cx="3593308" cy="47910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EE6846-F2CC-45B2-B960-EECBD27C5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925"/>
            <a:ext cx="3581400" cy="4791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006A27-7DEE-4D30-BDEE-728B0785D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975"/>
            <a:ext cx="3581400" cy="47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7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4F677-93C0-4E67-A929-1DDD214DCBEE}"/>
              </a:ext>
            </a:extLst>
          </p:cNvPr>
          <p:cNvSpPr/>
          <p:nvPr/>
        </p:nvSpPr>
        <p:spPr>
          <a:xfrm>
            <a:off x="3264412" y="218986"/>
            <a:ext cx="6196575" cy="5804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14087-F000-4222-9BD8-90E19A251D8F}"/>
              </a:ext>
            </a:extLst>
          </p:cNvPr>
          <p:cNvSpPr txBox="1"/>
          <p:nvPr/>
        </p:nvSpPr>
        <p:spPr>
          <a:xfrm>
            <a:off x="2905125" y="218986"/>
            <a:ext cx="6915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овместная продуктивная деятельность</a:t>
            </a:r>
            <a:endParaRPr lang="ru-RU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4E7EF9-CC68-4122-8997-16ABA2D68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2771775" y="3171766"/>
            <a:ext cx="6076950" cy="36862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072698-E8D6-4D3C-A4ED-EF7DFA871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/>
          <a:stretch/>
        </p:blipFill>
        <p:spPr>
          <a:xfrm>
            <a:off x="7768202" y="1071562"/>
            <a:ext cx="4423800" cy="300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3076F2-46E1-4959-A51A-B0C399F2FC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r="13047"/>
          <a:stretch/>
        </p:blipFill>
        <p:spPr>
          <a:xfrm>
            <a:off x="0" y="1071562"/>
            <a:ext cx="44238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8106DA6-6258-490A-B989-E5652399FA29}"/>
              </a:ext>
            </a:extLst>
          </p:cNvPr>
          <p:cNvSpPr/>
          <p:nvPr/>
        </p:nvSpPr>
        <p:spPr>
          <a:xfrm>
            <a:off x="3341713" y="382488"/>
            <a:ext cx="4173845" cy="87641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DEB7B-10F8-4E4C-A2D3-22A50146F088}"/>
              </a:ext>
            </a:extLst>
          </p:cNvPr>
          <p:cNvSpPr txBox="1"/>
          <p:nvPr/>
        </p:nvSpPr>
        <p:spPr>
          <a:xfrm>
            <a:off x="1866900" y="304800"/>
            <a:ext cx="6915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«Встречи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 интересными людьми»</a:t>
            </a:r>
            <a:endParaRPr lang="ru-RU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AC55636-7AFD-4345-BB82-F1AD73B8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85" y="3267075"/>
            <a:ext cx="47879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BFD403-3F9B-4DAD-9AA5-BFF992D8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85" y="0"/>
            <a:ext cx="443291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0405E02-D776-4FE5-AFDF-600464E96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2"/>
          <a:stretch/>
        </p:blipFill>
        <p:spPr bwMode="auto">
          <a:xfrm>
            <a:off x="0" y="747712"/>
            <a:ext cx="3298210" cy="33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50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208</Words>
  <Application>Microsoft Office PowerPoint</Application>
  <PresentationFormat>Широкоэкранный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Пархоменко Кристина</dc:creator>
  <cp:lastModifiedBy>Елена</cp:lastModifiedBy>
  <cp:revision>11</cp:revision>
  <dcterms:created xsi:type="dcterms:W3CDTF">2023-11-29T18:37:48Z</dcterms:created>
  <dcterms:modified xsi:type="dcterms:W3CDTF">2024-01-29T21:38:14Z</dcterms:modified>
</cp:coreProperties>
</file>