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7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3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BC79-DD7D-476C-B2E7-60FC8C7B1F38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B014-6286-4D07-A1D0-108C03C11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635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BC79-DD7D-476C-B2E7-60FC8C7B1F38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B014-6286-4D07-A1D0-108C03C11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82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BC79-DD7D-476C-B2E7-60FC8C7B1F38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B014-6286-4D07-A1D0-108C03C11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908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BC79-DD7D-476C-B2E7-60FC8C7B1F38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B014-6286-4D07-A1D0-108C03C11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626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BC79-DD7D-476C-B2E7-60FC8C7B1F38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B014-6286-4D07-A1D0-108C03C11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890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BC79-DD7D-476C-B2E7-60FC8C7B1F38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B014-6286-4D07-A1D0-108C03C11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521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BC79-DD7D-476C-B2E7-60FC8C7B1F38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B014-6286-4D07-A1D0-108C03C11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496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BC79-DD7D-476C-B2E7-60FC8C7B1F38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B014-6286-4D07-A1D0-108C03C11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612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BC79-DD7D-476C-B2E7-60FC8C7B1F38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B014-6286-4D07-A1D0-108C03C11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058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BC79-DD7D-476C-B2E7-60FC8C7B1F38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B014-6286-4D07-A1D0-108C03C11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623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BC79-DD7D-476C-B2E7-60FC8C7B1F38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B014-6286-4D07-A1D0-108C03C11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643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ABC79-DD7D-476C-B2E7-60FC8C7B1F38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DB014-6286-4D07-A1D0-108C03C11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98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3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40768"/>
            <a:ext cx="6440112" cy="5339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260648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n w="1905">
                  <a:solidFill>
                    <a:srgbClr val="7030A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КЛЕН</a:t>
            </a:r>
            <a:endParaRPr lang="ru-RU" sz="6600" dirty="0">
              <a:ln w="1905">
                <a:solidFill>
                  <a:srgbClr val="7030A0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86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32656"/>
            <a:ext cx="6624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6600" b="1" dirty="0" smtClean="0">
                <a:ln w="1905">
                  <a:solidFill>
                    <a:srgbClr val="7030A0"/>
                  </a:solidFill>
                </a:ln>
                <a:solidFill>
                  <a:srgbClr val="F79646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ЯСЕНЬ</a:t>
            </a:r>
            <a:endParaRPr lang="ru-RU" sz="6600" dirty="0">
              <a:ln w="1905">
                <a:solidFill>
                  <a:srgbClr val="7030A0"/>
                </a:solidFill>
              </a:ln>
              <a:solidFill>
                <a:srgbClr val="F79646">
                  <a:lumMod val="50000"/>
                </a:srgb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7" t="1981" r="2347" b="2925"/>
          <a:stretch/>
        </p:blipFill>
        <p:spPr>
          <a:xfrm>
            <a:off x="1835696" y="1440652"/>
            <a:ext cx="5544616" cy="521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3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60648"/>
            <a:ext cx="61926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6600" b="1" dirty="0" smtClean="0">
                <a:ln w="1905">
                  <a:solidFill>
                    <a:srgbClr val="7030A0"/>
                  </a:solidFill>
                </a:ln>
                <a:solidFill>
                  <a:srgbClr val="F79646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ДУБ</a:t>
            </a:r>
            <a:endParaRPr lang="ru-RU" sz="6600" dirty="0">
              <a:ln w="1905">
                <a:solidFill>
                  <a:srgbClr val="7030A0"/>
                </a:solidFill>
              </a:ln>
              <a:solidFill>
                <a:srgbClr val="F79646">
                  <a:lumMod val="50000"/>
                </a:srgb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68644"/>
            <a:ext cx="7452320" cy="532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4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60648"/>
            <a:ext cx="66967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6600" b="1" dirty="0" smtClean="0">
                <a:ln w="1905">
                  <a:solidFill>
                    <a:srgbClr val="7030A0"/>
                  </a:solidFill>
                </a:ln>
                <a:solidFill>
                  <a:srgbClr val="F79646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ЕЛЬ</a:t>
            </a:r>
            <a:endParaRPr lang="ru-RU" sz="6600" dirty="0">
              <a:ln w="1905">
                <a:solidFill>
                  <a:srgbClr val="7030A0"/>
                </a:solidFill>
              </a:ln>
              <a:solidFill>
                <a:srgbClr val="F79646">
                  <a:lumMod val="50000"/>
                </a:srgb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24744"/>
            <a:ext cx="3812158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03182"/>
            <a:ext cx="5413901" cy="5030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3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404664"/>
            <a:ext cx="46085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6600" b="1" dirty="0" smtClean="0">
                <a:ln w="1905">
                  <a:solidFill>
                    <a:srgbClr val="7030A0"/>
                  </a:solidFill>
                </a:ln>
                <a:solidFill>
                  <a:srgbClr val="F79646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БЕРЕЗА</a:t>
            </a:r>
            <a:endParaRPr lang="ru-RU" sz="6600" dirty="0">
              <a:ln w="1905">
                <a:solidFill>
                  <a:srgbClr val="7030A0"/>
                </a:solidFill>
              </a:ln>
              <a:solidFill>
                <a:srgbClr val="F79646">
                  <a:lumMod val="50000"/>
                </a:srgb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408" y="1307579"/>
            <a:ext cx="5517232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8379"/>
            <a:ext cx="24384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607" y="0"/>
            <a:ext cx="24384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158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7" t="3921" r="5943" b="27351"/>
          <a:stretch/>
        </p:blipFill>
        <p:spPr>
          <a:xfrm>
            <a:off x="3923928" y="239902"/>
            <a:ext cx="4748617" cy="3282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7897"/>
            <a:ext cx="3240278" cy="3168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5713" r="3941"/>
          <a:stretch/>
        </p:blipFill>
        <p:spPr>
          <a:xfrm rot="643539">
            <a:off x="0" y="3733893"/>
            <a:ext cx="4727276" cy="25466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t="6240" r="6132"/>
          <a:stretch/>
        </p:blipFill>
        <p:spPr>
          <a:xfrm>
            <a:off x="4499992" y="3522118"/>
            <a:ext cx="4587347" cy="33358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021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ВАЛЕНКИ</a:t>
            </a:r>
            <a:endParaRPr lang="ru-RU" sz="5400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2" t="2193" r="15472"/>
          <a:stretch/>
        </p:blipFill>
        <p:spPr>
          <a:xfrm>
            <a:off x="2987824" y="1852000"/>
            <a:ext cx="3433314" cy="35506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1" b="555"/>
          <a:stretch/>
        </p:blipFill>
        <p:spPr>
          <a:xfrm rot="20707875">
            <a:off x="396640" y="1508213"/>
            <a:ext cx="2741142" cy="2611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386">
            <a:off x="6367960" y="4323805"/>
            <a:ext cx="2436129" cy="2157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" t="2338" r="4689"/>
          <a:stretch/>
        </p:blipFill>
        <p:spPr>
          <a:xfrm rot="491496">
            <a:off x="5662900" y="291216"/>
            <a:ext cx="3326926" cy="2402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6541" r="2622" b="13711"/>
          <a:stretch/>
        </p:blipFill>
        <p:spPr>
          <a:xfrm rot="20764734">
            <a:off x="575224" y="3944694"/>
            <a:ext cx="2383975" cy="2665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TIME! - Валенки (Новогодняя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7584" y="2918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2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332656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54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МАТРЕШКА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4744"/>
            <a:ext cx="6768752" cy="557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3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404664"/>
            <a:ext cx="72008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ru-RU" sz="54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ВИДЫ МАТРЕШЕК</a:t>
            </a:r>
            <a:endParaRPr lang="ru-RU" sz="5400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6208">
            <a:off x="346560" y="1472961"/>
            <a:ext cx="3179881" cy="2451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4745">
            <a:off x="6001879" y="1518496"/>
            <a:ext cx="2804317" cy="280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717032"/>
            <a:ext cx="4716016" cy="2997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126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16632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54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Создатели первой русской матрешки</a:t>
            </a:r>
            <a:endParaRPr lang="ru-RU" sz="5400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" t="20000" r="8419" b="11698"/>
          <a:stretch/>
        </p:blipFill>
        <p:spPr>
          <a:xfrm>
            <a:off x="671945" y="2060848"/>
            <a:ext cx="7893170" cy="468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3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32656"/>
            <a:ext cx="2736304" cy="2736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7484">
            <a:off x="234978" y="446022"/>
            <a:ext cx="3504468" cy="2334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56992"/>
            <a:ext cx="2354238" cy="3284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767">
            <a:off x="4607362" y="3683363"/>
            <a:ext cx="3948360" cy="2632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792">
            <a:off x="2199421" y="4137179"/>
            <a:ext cx="1550067" cy="1177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9626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ОФИЦИАЛЬНЫЕ СИМВОЛЫ РОССИИ</a:t>
            </a:r>
            <a:endParaRPr lang="ru-RU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0" t="9490" r="7476" b="5215"/>
          <a:stretch/>
        </p:blipFill>
        <p:spPr>
          <a:xfrm rot="782417">
            <a:off x="5273933" y="1079114"/>
            <a:ext cx="3026879" cy="2099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2517949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94" y="3619821"/>
            <a:ext cx="5179724" cy="290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6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88640"/>
            <a:ext cx="813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ОФИЦИАЛЬНЫЕ </a:t>
            </a:r>
            <a:r>
              <a:rPr lang="ru-RU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СИМВОЛЫ РОССИИ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708920"/>
            <a:ext cx="2221128" cy="4077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33" y="1443696"/>
            <a:ext cx="4653136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6" t="2338" r="14862"/>
          <a:stretch/>
        </p:blipFill>
        <p:spPr>
          <a:xfrm>
            <a:off x="6069193" y="3458171"/>
            <a:ext cx="3109137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5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983" y="1774850"/>
            <a:ext cx="7992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8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</a:rPr>
              <a:t>БЛАГОДАРИМ </a:t>
            </a:r>
          </a:p>
          <a:p>
            <a:pPr lvl="0" algn="ctr"/>
            <a:r>
              <a:rPr lang="ru-RU" sz="48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</a:rPr>
              <a:t>ЗА </a:t>
            </a:r>
          </a:p>
          <a:p>
            <a:pPr lvl="0" algn="ctr"/>
            <a:r>
              <a:rPr lang="ru-RU" sz="48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</a:rPr>
              <a:t>ВНИМАНИЕ</a:t>
            </a:r>
            <a:endParaRPr lang="ru-RU" sz="4800" b="1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46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"/>
          <a:stretch/>
        </p:blipFill>
        <p:spPr>
          <a:xfrm>
            <a:off x="0" y="0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3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844" y="147023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игра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«НАЙДИ ЛИШНЕЕ»</a:t>
            </a:r>
            <a:endParaRPr lang="ru-RU" sz="2400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2333">
            <a:off x="439263" y="426384"/>
            <a:ext cx="2252805" cy="2090103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50" y="1205017"/>
            <a:ext cx="2844149" cy="2133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3796">
            <a:off x="6482360" y="398081"/>
            <a:ext cx="2436031" cy="1613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2843">
            <a:off x="6267700" y="3717032"/>
            <a:ext cx="2586858" cy="23488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5006">
            <a:off x="395535" y="3338770"/>
            <a:ext cx="2708920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6"/>
          <a:stretch/>
        </p:blipFill>
        <p:spPr>
          <a:xfrm>
            <a:off x="3707904" y="3717032"/>
            <a:ext cx="1864086" cy="2212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688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260648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</a:rPr>
              <a:t>ГЕРБ РОССИИ</a:t>
            </a:r>
            <a:endParaRPr lang="ru-RU" sz="3200" b="1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79" y="879427"/>
            <a:ext cx="5793641" cy="5793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117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260648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игра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«угадай символ»</a:t>
            </a:r>
            <a:endParaRPr lang="ru-RU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817401"/>
              </p:ext>
            </p:extLst>
          </p:nvPr>
        </p:nvGraphicFramePr>
        <p:xfrm>
          <a:off x="107504" y="1124744"/>
          <a:ext cx="9000999" cy="4896544"/>
        </p:xfrm>
        <a:graphic>
          <a:graphicData uri="http://schemas.openxmlformats.org/drawingml/2006/table">
            <a:tbl>
              <a:tblPr/>
              <a:tblGrid>
                <a:gridCol w="2903548"/>
                <a:gridCol w="2928349"/>
                <a:gridCol w="3169102"/>
              </a:tblGrid>
              <a:tr h="251875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anose="020B0A04020102020204" pitchFamily="34" charset="0"/>
                        </a:rPr>
                        <a:t>1.</a:t>
                      </a:r>
                      <a:endParaRPr lang="ru-RU" dirty="0">
                        <a:latin typeface="Arial Black" panose="020B0A04020102020204" pitchFamily="34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anose="020B0A04020102020204" pitchFamily="34" charset="0"/>
                        </a:rPr>
                        <a:t>2.</a:t>
                      </a:r>
                      <a:endParaRPr lang="ru-RU" dirty="0"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anose="020B0A04020102020204" pitchFamily="34" charset="0"/>
                        </a:rPr>
                        <a:t>3.</a:t>
                      </a:r>
                      <a:endParaRPr lang="ru-RU" dirty="0"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778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anose="020B0A04020102020204" pitchFamily="34" charset="0"/>
                        </a:rPr>
                        <a:t>4.</a:t>
                      </a:r>
                      <a:endParaRPr lang="ru-RU" dirty="0"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anose="020B0A04020102020204" pitchFamily="34" charset="0"/>
                        </a:rPr>
                        <a:t>5.</a:t>
                      </a:r>
                      <a:endParaRPr lang="ru-RU" dirty="0"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anose="020B0A04020102020204" pitchFamily="34" charset="0"/>
                        </a:rPr>
                        <a:t>6.</a:t>
                      </a:r>
                      <a:endParaRPr lang="ru-RU" dirty="0"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773" y="4259317"/>
            <a:ext cx="2332608" cy="13114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2" t="13895" r="6228" b="4814"/>
          <a:stretch/>
        </p:blipFill>
        <p:spPr>
          <a:xfrm>
            <a:off x="3059832" y="3933056"/>
            <a:ext cx="2822524" cy="19625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38618"/>
            <a:ext cx="2376264" cy="14851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748" y="1822159"/>
            <a:ext cx="2304256" cy="14928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65" y="4252822"/>
            <a:ext cx="2411422" cy="16427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934" y="1838618"/>
            <a:ext cx="2404649" cy="14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2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2035" y="260648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</a:rPr>
              <a:t>5. ФЛАГ РОССИИ</a:t>
            </a:r>
            <a:endParaRPr lang="ru-RU" sz="3200" b="1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6" t="14742" r="6414" b="7606"/>
          <a:stretch/>
        </p:blipFill>
        <p:spPr>
          <a:xfrm>
            <a:off x="683568" y="1700808"/>
            <a:ext cx="7569643" cy="493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2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260648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</a:rPr>
              <a:t>ГИМН РОССИИ</a:t>
            </a:r>
            <a:endParaRPr lang="ru-RU" sz="4000" b="1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8992219" cy="5040560"/>
          </a:xfrm>
          <a:prstGeom prst="rect">
            <a:avLst/>
          </a:prstGeom>
        </p:spPr>
      </p:pic>
      <p:pic>
        <p:nvPicPr>
          <p:cNvPr id="4" name="Гимн РФ - Гим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996" y="4941168"/>
            <a:ext cx="609600" cy="609600"/>
          </a:xfrm>
          <a:prstGeom prst="rect">
            <a:avLst/>
          </a:prstGeom>
        </p:spPr>
      </p:pic>
      <p:pic>
        <p:nvPicPr>
          <p:cNvPr id="5" name="Олег Газманов - Россия!!! в этом слове огонь и сила (припев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996" y="3933056"/>
            <a:ext cx="609600" cy="609600"/>
          </a:xfrm>
          <a:prstGeom prst="rect">
            <a:avLst/>
          </a:prstGeom>
        </p:spPr>
      </p:pic>
      <p:pic>
        <p:nvPicPr>
          <p:cNvPr id="6" name="Елизавета Перминова (сотрывок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727" y="2708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3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434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7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068960"/>
            <a:ext cx="3717032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" y="116632"/>
            <a:ext cx="2843808" cy="2357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7" t="1415" r="1604" b="2736"/>
          <a:stretch/>
        </p:blipFill>
        <p:spPr>
          <a:xfrm>
            <a:off x="6732240" y="116632"/>
            <a:ext cx="2232830" cy="20889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" y="3645024"/>
            <a:ext cx="3024841" cy="2160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170" y="116632"/>
            <a:ext cx="1877887" cy="27178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" r="51688" b="1"/>
          <a:stretch/>
        </p:blipFill>
        <p:spPr>
          <a:xfrm>
            <a:off x="6300192" y="2108141"/>
            <a:ext cx="2520862" cy="4768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818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53</Words>
  <Application>Microsoft Office PowerPoint</Application>
  <PresentationFormat>Экран (4:3)</PresentationFormat>
  <Paragraphs>27</Paragraphs>
  <Slides>22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22</cp:revision>
  <dcterms:created xsi:type="dcterms:W3CDTF">2022-12-07T18:29:36Z</dcterms:created>
  <dcterms:modified xsi:type="dcterms:W3CDTF">2022-12-13T07:55:44Z</dcterms:modified>
</cp:coreProperties>
</file>