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75" r:id="rId5"/>
    <p:sldId id="276" r:id="rId6"/>
    <p:sldId id="279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3701" autoAdjust="0"/>
  </p:normalViewPr>
  <p:slideViewPr>
    <p:cSldViewPr>
      <p:cViewPr>
        <p:scale>
          <a:sx n="60" d="100"/>
          <a:sy n="60" d="100"/>
        </p:scale>
        <p:origin x="-16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5.jpeg"/><Relationship Id="rId5" Type="http://schemas.openxmlformats.org/officeDocument/2006/relationships/image" Target="../media/image11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png"/><Relationship Id="rId5" Type="http://schemas.openxmlformats.org/officeDocument/2006/relationships/image" Target="../media/image10.jpeg"/><Relationship Id="rId10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7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39.jpeg"/><Relationship Id="rId10" Type="http://schemas.openxmlformats.org/officeDocument/2006/relationships/image" Target="../media/image30.jpeg"/><Relationship Id="rId4" Type="http://schemas.openxmlformats.org/officeDocument/2006/relationships/image" Target="../media/image7.jpeg"/><Relationship Id="rId9" Type="http://schemas.openxmlformats.org/officeDocument/2006/relationships/image" Target="../media/image35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3714752"/>
          </a:xfrm>
        </p:spPr>
        <p:txBody>
          <a:bodyPr>
            <a:normAutofit/>
          </a:bodyPr>
          <a:lstStyle/>
          <a:p>
            <a:r>
              <a:rPr lang="ru-RU" sz="3600" dirty="0"/>
              <a:t>Интерактивная игра по развитию речи для детей старшего дошкольного возраста</a:t>
            </a:r>
            <a:br>
              <a:rPr lang="ru-RU" sz="3600" dirty="0"/>
            </a:br>
            <a:r>
              <a:rPr lang="ru-RU" sz="7200" dirty="0"/>
              <a:t>«Как зовут детей?»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286256"/>
            <a:ext cx="705805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воспитатель</a:t>
            </a:r>
            <a:endParaRPr lang="ru-RU" dirty="0" smtClean="0"/>
          </a:p>
          <a:p>
            <a:r>
              <a:rPr lang="ru-RU" dirty="0" smtClean="0"/>
              <a:t>Щукина В.Н.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14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4429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Задача: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закрепить у детей умение определять первый, последний, второй и третий звуки в словах, а также составлять из них </a:t>
            </a:r>
            <a:r>
              <a:rPr lang="ru-RU" sz="3600" dirty="0" smtClean="0"/>
              <a:t>имена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Инструкция: «Ребята, чтобы узнать как зовут девочку, нужно назвать первый звук в каждом слове и составить из этих звуков имя ребенка»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&amp;Kcy;&amp;acy;&amp;rcy;&amp;tcy;&amp;icy;&amp;ncy;&amp;kcy;&amp;icy; &amp;pcy;&amp;ocy; &amp;zcy;&amp;acy;&amp;pcy;&amp;rcy;&amp;ocy;&amp;scy;&amp;ucy; &amp;mcy;&amp;ycy;&amp;shcy;&amp;kcy;&amp;a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28"/>
            <a:ext cx="1307076" cy="10080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16390" name="Picture 6" descr="&amp;Kcy;&amp;acy;&amp;rcy;&amp;tcy;&amp;icy;&amp;ncy;&amp;kcy;&amp;icy; &amp;pcy;&amp;ocy; &amp;zcy;&amp;acy;&amp;pcy;&amp;rcy;&amp;ocy;&amp;scy;&amp;ucy; &amp;shcy;&amp;acy;&amp;pcy;&amp;kcy;&amp;a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43008" cy="1143008"/>
          </a:xfrm>
          <a:prstGeom prst="rect">
            <a:avLst/>
          </a:prstGeom>
          <a:noFill/>
        </p:spPr>
      </p:pic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&amp;Kcy;&amp;acy;&amp;rcy;&amp;tcy;&amp;icy;&amp;ncy;&amp;kcy;&amp;icy; &amp;pcy;&amp;ocy; &amp;zcy;&amp;acy;&amp;pcy;&amp;rcy;&amp;ocy;&amp;scy;&amp;ucy; &amp;acy;&amp;ncy;&amp;acy;&amp;ncy;&amp;acy;&amp;s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28662"/>
            <a:ext cx="1143008" cy="1057223"/>
          </a:xfrm>
          <a:prstGeom prst="rect">
            <a:avLst/>
          </a:prstGeom>
          <a:noFill/>
        </p:spPr>
      </p:pic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500438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785926"/>
            <a:ext cx="1000132" cy="963460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1026" name="Picture 2" descr="C:\Users\Игорь\Desktop\unname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93774"/>
            <a:ext cx="4572032" cy="420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1267E-7 L -0.53264 0.54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67852" y="480178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52907" y="478632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01835" y="478632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59648" y="4801951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785926"/>
            <a:ext cx="1000132" cy="963460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542" y="5270922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26" name="Рисунок 25" descr="bukvav-260x30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429000"/>
            <a:ext cx="1114424" cy="1285874"/>
          </a:xfrm>
          <a:prstGeom prst="rect">
            <a:avLst/>
          </a:prstGeom>
        </p:spPr>
      </p:pic>
      <p:pic>
        <p:nvPicPr>
          <p:cNvPr id="6148" name="Picture 4" descr="http://tomtrik.ru/d/697103/d/3364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67852" y="250009"/>
            <a:ext cx="1143008" cy="1071570"/>
          </a:xfrm>
          <a:prstGeom prst="rect">
            <a:avLst/>
          </a:prstGeom>
          <a:noFill/>
        </p:spPr>
      </p:pic>
      <p:pic>
        <p:nvPicPr>
          <p:cNvPr id="6150" name="Picture 6" descr="http://cs617620.vk.me/v617620257/17b14/wNGptRlSG6U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94736"/>
            <a:ext cx="1143007" cy="987631"/>
          </a:xfrm>
          <a:prstGeom prst="rect">
            <a:avLst/>
          </a:prstGeom>
          <a:noFill/>
        </p:spPr>
      </p:pic>
      <p:sp>
        <p:nvSpPr>
          <p:cNvPr id="6158" name="AutoShape 14" descr="http://%D0%B4%D0%B0%D1%80%D1%8B-%D1%81%D0%B8%D0%B1%D0%B8%D1%80%D0%B8.%D1%80%D1%84/image/cache/data/f9313b8585885173908da4c2d1b1eac6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s://s.pfst.net/2010.08/24338220677ded19c8b11d72d99c07f008530d097e_b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42852"/>
            <a:ext cx="1143008" cy="1214446"/>
          </a:xfrm>
          <a:prstGeom prst="rect">
            <a:avLst/>
          </a:prstGeom>
          <a:noFill/>
        </p:spPr>
      </p:pic>
      <p:pic>
        <p:nvPicPr>
          <p:cNvPr id="6162" name="Picture 18" descr="http://astrosecret.ru/assets/images/zoroastiyskiy/10aist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9322" y="285728"/>
            <a:ext cx="1143008" cy="1071570"/>
          </a:xfrm>
          <a:prstGeom prst="rect">
            <a:avLst/>
          </a:prstGeom>
          <a:noFill/>
        </p:spPr>
      </p:pic>
      <p:pic>
        <p:nvPicPr>
          <p:cNvPr id="36" name="Рисунок 35" descr="bukvap-297x30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131560"/>
            <a:ext cx="1143008" cy="1154554"/>
          </a:xfrm>
          <a:prstGeom prst="rect">
            <a:avLst/>
          </a:prstGeom>
        </p:spPr>
      </p:pic>
      <p:pic>
        <p:nvPicPr>
          <p:cNvPr id="2050" name="Picture 2" descr="C:\Users\Игорь\Desktop\kisspng-clip-art-vector-graphics-infant-boy-portable-netwo-5d345a1c420460.036312041563712028270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995" y="1321579"/>
            <a:ext cx="4589265" cy="34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139 L -0.52466 0.54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56337E-6 L -0.40954 0.73451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1280" y="473258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4288" y="4751583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20562" y="4751583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63570" y="4751583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703465"/>
            <a:ext cx="1017083" cy="1000132"/>
          </a:xfrm>
          <a:prstGeom prst="rect">
            <a:avLst/>
          </a:prstGeom>
          <a:noFill/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199845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61140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230020"/>
            <a:ext cx="1071570" cy="1021563"/>
          </a:xfrm>
          <a:prstGeom prst="rect">
            <a:avLst/>
          </a:prstGeom>
        </p:spPr>
      </p:pic>
      <p:pic>
        <p:nvPicPr>
          <p:cNvPr id="5122" name="Picture 2" descr="http://boombob.ru/img/picture/Jun/30/b50262765f31623511e22d91cef646a2/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28"/>
            <a:ext cx="1143008" cy="1023900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4e84f17c6f9ec9db27299995ed1db0ee&amp;n=33&amp;h=215&amp;w=28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52"/>
            <a:ext cx="1571636" cy="1285884"/>
          </a:xfrm>
          <a:prstGeom prst="rect">
            <a:avLst/>
          </a:prstGeom>
          <a:noFill/>
        </p:spPr>
      </p:pic>
      <p:pic>
        <p:nvPicPr>
          <p:cNvPr id="5126" name="Picture 6" descr="http://www.nitki-tkani.com.ua/sites/default/files/nitka_shvejnay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1F9"/>
              </a:clrFrom>
              <a:clrTo>
                <a:srgbClr val="F3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77256" cy="1214446"/>
          </a:xfrm>
          <a:prstGeom prst="rect">
            <a:avLst/>
          </a:prstGeom>
          <a:noFill/>
        </p:spPr>
      </p:pic>
      <p:pic>
        <p:nvPicPr>
          <p:cNvPr id="5128" name="Picture 8" descr="https://im2-tub-ru.yandex.net/i?id=ccc87ec332826d820d22a5f6e2f27fb8&amp;n=33&amp;h=215&amp;w=2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214447"/>
          </a:xfrm>
          <a:prstGeom prst="rect">
            <a:avLst/>
          </a:prstGeom>
          <a:noFill/>
        </p:spPr>
      </p:pic>
      <p:pic>
        <p:nvPicPr>
          <p:cNvPr id="29" name="Рисунок 28" descr="bukvas-275x30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14290"/>
            <a:ext cx="1143008" cy="1013122"/>
          </a:xfrm>
          <a:prstGeom prst="rect">
            <a:avLst/>
          </a:prstGeom>
        </p:spPr>
      </p:pic>
      <p:pic>
        <p:nvPicPr>
          <p:cNvPr id="31" name="Рисунок 30" descr="bukvao-294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759313">
            <a:off x="7572397" y="3761469"/>
            <a:ext cx="1143007" cy="1020543"/>
          </a:xfrm>
          <a:prstGeom prst="rect">
            <a:avLst/>
          </a:prstGeom>
        </p:spPr>
      </p:pic>
      <p:pic>
        <p:nvPicPr>
          <p:cNvPr id="36" name="Рисунок 35" descr="bukvan-297x300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908346"/>
            <a:ext cx="1143008" cy="1082393"/>
          </a:xfrm>
          <a:prstGeom prst="rect">
            <a:avLst/>
          </a:prstGeom>
        </p:spPr>
      </p:pic>
      <p:pic>
        <p:nvPicPr>
          <p:cNvPr id="37" name="Рисунок 36" descr="bukvaya-300x295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28604"/>
            <a:ext cx="1143008" cy="1000132"/>
          </a:xfrm>
          <a:prstGeom prst="rect">
            <a:avLst/>
          </a:prstGeom>
        </p:spPr>
      </p:pic>
      <p:pic>
        <p:nvPicPr>
          <p:cNvPr id="3074" name="Picture 2" descr="C:\Users\Игорь\Desktop\hello_html_m7f61a26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309628"/>
            <a:ext cx="4562993" cy="34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0.57205 0.741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37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2535E-6 L -0.55608 0.761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3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8307E-6 L -0.43785 0.30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028E-7 L 0.44601 0.29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1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409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86" y="5409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79628" y="5413449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413449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818203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5517232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26" name="Рисунок 25" descr="bukvap-297x30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204864"/>
            <a:ext cx="1143008" cy="1010956"/>
          </a:xfrm>
          <a:prstGeom prst="rect">
            <a:avLst/>
          </a:prstGeom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857364"/>
            <a:ext cx="1071570" cy="1168986"/>
          </a:xfrm>
          <a:prstGeom prst="rect">
            <a:avLst/>
          </a:prstGeom>
        </p:spPr>
      </p:pic>
      <p:pic>
        <p:nvPicPr>
          <p:cNvPr id="4098" name="Picture 2" descr="https://upload.wikimedia.org/wikipedia/commons/d/d4/Hand_saw_-_smal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7166"/>
            <a:ext cx="1214446" cy="995348"/>
          </a:xfrm>
          <a:prstGeom prst="rect">
            <a:avLst/>
          </a:prstGeom>
          <a:noFill/>
        </p:spPr>
      </p:pic>
      <p:pic>
        <p:nvPicPr>
          <p:cNvPr id="29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4102" name="Picture 6" descr="http://bogislavyan.ru/wp-content/uploads/2016/01/shme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1136322" cy="1000108"/>
          </a:xfrm>
          <a:prstGeom prst="rect">
            <a:avLst/>
          </a:prstGeom>
          <a:noFill/>
        </p:spPr>
      </p:pic>
      <p:pic>
        <p:nvPicPr>
          <p:cNvPr id="4104" name="Picture 8" descr="http://image.shutterstock.com/z/stock-vector-vector-illustration-toothy-white-shark-18621302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28"/>
            <a:ext cx="1143008" cy="1055758"/>
          </a:xfrm>
          <a:prstGeom prst="rect">
            <a:avLst/>
          </a:prstGeom>
          <a:noFill/>
        </p:spPr>
      </p:pic>
      <p:pic>
        <p:nvPicPr>
          <p:cNvPr id="2" name="Picture 2" descr="C:\Users\Игорь\Desktop\png-transparent-varenye-lip-tongue-eating-child-eating-children-childrens-clothing-food-peopl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94275"/>
            <a:ext cx="4572192" cy="41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93 L 0.46719 0.773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3996E-6 L -0.51701 0.522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72337" y="478870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01823" y="4775621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52724" y="4775621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4786311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4382" y="5517232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995957"/>
            <a:ext cx="1000132" cy="963460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66124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737" y="386104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26" name="Picture 4" descr="https://im3-tub-ru.yandex.net/i?id=a29a6a9147db3122eb849fc21cca666c&amp;n=33&amp;h=215&amp;w=2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28"/>
            <a:ext cx="1127058" cy="1071570"/>
          </a:xfrm>
          <a:prstGeom prst="rect">
            <a:avLst/>
          </a:prstGeom>
          <a:noFill/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3500438"/>
            <a:ext cx="1143008" cy="1013121"/>
          </a:xfrm>
          <a:prstGeom prst="rect">
            <a:avLst/>
          </a:prstGeom>
        </p:spPr>
      </p:pic>
      <p:pic>
        <p:nvPicPr>
          <p:cNvPr id="29" name="Рисунок 28" descr="bukvan-297x30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28604"/>
            <a:ext cx="1143008" cy="1082393"/>
          </a:xfrm>
          <a:prstGeom prst="rect">
            <a:avLst/>
          </a:prstGeom>
        </p:spPr>
      </p:pic>
      <p:pic>
        <p:nvPicPr>
          <p:cNvPr id="3074" name="Picture 2" descr="https://im1-tub-ru.yandex.net/i?id=53eedcd3d8a1a67b60bee4c58c98d574&amp;n=33&amp;h=215&amp;w=23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290"/>
            <a:ext cx="1229963" cy="1071570"/>
          </a:xfrm>
          <a:prstGeom prst="rect">
            <a:avLst/>
          </a:prstGeom>
          <a:noFill/>
        </p:spPr>
      </p:pic>
      <p:pic>
        <p:nvPicPr>
          <p:cNvPr id="3076" name="Picture 4" descr="http://zergud.ru/upload/iblock/458/nozhnitsy_fiskars_100515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 descr="http://elektronki.net/userfiles/shop/large/50_aromatizator-kkhpa-abrikos-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143008"/>
          </a:xfrm>
          <a:prstGeom prst="rect">
            <a:avLst/>
          </a:prstGeom>
          <a:noFill/>
        </p:spPr>
      </p:pic>
      <p:pic>
        <p:nvPicPr>
          <p:cNvPr id="5124" name="Picture 4" descr="C:\Users\Игорь\Desktop\img2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99913"/>
            <a:ext cx="4634276" cy="34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5087E-6 L -0.39374 0.73434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50289E-6 L 0.47257 0.7237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1503E-6 L -0.51685 0.293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Интерактивная игра по развитию речи для детей старшего дошкольного возраста «Как зовут детей?»</vt:lpstr>
      <vt:lpstr>Задача:  закрепить у детей умение определять первый, последний, второй и третий звуки в словах, а также составлять из них имена  Инструкция: «Ребята, чтобы узнать как зовут девочку, нужно назвать первый звук в каждом слове и составить из этих звуков имя ребенка»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для детей подготовительной группы «Как зовут детей?»</dc:title>
  <dc:creator>наташа</dc:creator>
  <cp:lastModifiedBy>Татьяна</cp:lastModifiedBy>
  <cp:revision>45</cp:revision>
  <dcterms:created xsi:type="dcterms:W3CDTF">2016-11-19T14:33:30Z</dcterms:created>
  <dcterms:modified xsi:type="dcterms:W3CDTF">2021-03-09T11:27:17Z</dcterms:modified>
</cp:coreProperties>
</file>