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324" r:id="rId3"/>
    <p:sldId id="256" r:id="rId4"/>
    <p:sldId id="257" r:id="rId5"/>
    <p:sldId id="321" r:id="rId6"/>
    <p:sldId id="262" r:id="rId7"/>
    <p:sldId id="264" r:id="rId8"/>
    <p:sldId id="268" r:id="rId9"/>
    <p:sldId id="323" r:id="rId10"/>
    <p:sldId id="274" r:id="rId11"/>
    <p:sldId id="32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18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B7110B-A3FC-4A89-8DBA-003E6A3F4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002508B-41E3-4E73-86AA-12EE59DBE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21B0B5-3A3D-4185-99E8-28943CE8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2FE266-5B36-4541-B1EE-D8AB72B48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36C5FA-094D-41B0-A69D-9EBA71165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655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D1DD4A-102E-4D81-8A8E-53C2D1FDC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FCDFEBB-DCF9-4730-A2A6-B5EDEFF96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E1D6F8-2ACC-4231-AF72-709D54D14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164690-DFBD-485C-B722-023EEBE5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40D1A3-BB3E-45EB-9B8B-CAF37A98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876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4C58E04-7E0C-4A1D-BD41-DCB03064E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56BF142-EB55-4780-B8E8-9F3C60157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BF9E15-0267-4D7C-A9FD-489954D1A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CA62EB-60D9-423A-86A8-7A46C0AB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B84EC1-EF04-4DA8-855F-7D7C583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60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2978B1-F9BA-4AA0-A8DA-2F643FC7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BDC566-FDA1-4FC1-BD7C-F76E9476B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C29980-6BE6-4C84-BB8D-34D55D0FC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918E77-0630-49B9-8818-7BD508287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4BE87E-3A7E-4897-B678-92AD6689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67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45222D-029F-4E9F-ADDF-8118455D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66595F-09F8-44BF-9D6C-541F64DF7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84B777-10CF-4A30-B3FC-7F82F37D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D9691F-368E-4662-99E5-F08AA348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CA7A4E-F927-49F6-AD89-6B11DB02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92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42D870-3EBF-47A9-BF3E-38386910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BB4933-A4AD-4F55-8EF4-C6385DA04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C8ADC3E-FE34-4A11-B220-917366D7F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3EA4D89-8255-442D-851F-53B6AAF6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C16E6F2-58BA-4AF1-92DD-981580DF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1EC5E5-235F-4831-9608-5257198B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89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081F28-7BE9-4F42-8A81-A2E6B90F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3362B3E-642E-427F-8DD1-B216B7BBA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4F0E288-060E-4831-86CC-EF1A0022B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B8C269D-FD54-4439-92B4-BBF2F4B11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E4F80B5-269D-4930-8331-09B33BB4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9B67B60-0A57-4E40-8891-279DD5603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FE71EF6-4C0E-41F1-B8A5-25CC34E9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163BDCD-484B-40D0-A1A4-F72DBC54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438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5C0750-8C11-4ECC-A7AD-845159AB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330FC7C-351F-4AA5-A372-C03C2697E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4FF98A8-6CA2-4C74-9229-36C065BDE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775E897-FFB3-4A45-8C1C-026E2A0E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44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99AFFCF-1D15-4F7D-A2C7-E7CEF65C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DEFCF67-35EB-4E8B-9214-DD1B5487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790C507-D362-47DC-80C8-75DFDBC2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17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BB5FB9-662D-434A-A395-3515D98F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E4BD99-F06B-4860-8932-4706F7EA3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E3885F7-3C20-4116-8418-1179E68FB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671B447-5E46-40CE-8852-0419B1D9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5461508-9A1E-4DF9-9D72-4D7374716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1952CD-76DF-4255-AD4F-75DD5DA0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011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5B7E19-01A9-421C-87C9-132627D4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B8B34BF-E058-429C-AFF6-ABABAED4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CC7C98-0056-4757-ADAA-31A74CD3B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5102B80-13F0-4A7E-AF64-CB9C605C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C0AFD8-E861-4F76-A2A9-F99FE10E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86CB54-A393-40DB-976D-6F9CECA45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17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DD6979-3B71-41A6-B183-965168F8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114B246-BE90-4AAB-A5FF-48B9F4CD5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E8356B-6ABC-411E-9E70-31A6B7BBC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C4EA6C-BA65-40F5-BB1C-B23C26E41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E50BF9-36E7-4BCC-ADA6-98D0A386F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7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3293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№14 «Солнышко»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4543" y="1589976"/>
            <a:ext cx="5222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anose="03010101010201010101" pitchFamily="66" charset="0"/>
                <a:ea typeface="+mj-ea"/>
                <a:cs typeface="+mj-cs"/>
              </a:rPr>
              <a:t>«Скажи правильно»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rgbClr val="C00000"/>
                </a:solidFill>
              </a:rPr>
              <a:t>Подготовила воспитатель</a:t>
            </a:r>
          </a:p>
          <a:p>
            <a:pPr algn="r"/>
            <a:r>
              <a:rPr lang="ru-RU" dirty="0">
                <a:solidFill>
                  <a:srgbClr val="C00000"/>
                </a:solidFill>
              </a:rPr>
              <a:t>Щукина В.Н.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184719-4DB4-4AE2-88DA-3A6BB9F62C8D}"/>
              </a:ext>
            </a:extLst>
          </p:cNvPr>
          <p:cNvSpPr txBox="1"/>
          <p:nvPr/>
        </p:nvSpPr>
        <p:spPr>
          <a:xfrm>
            <a:off x="2483768" y="112474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Интерактивная игра-тренажер </a:t>
            </a:r>
          </a:p>
        </p:txBody>
      </p:sp>
    </p:spTree>
    <p:extLst>
      <p:ext uri="{BB962C8B-B14F-4D97-AF65-F5344CB8AC3E}">
        <p14:creationId xmlns:p14="http://schemas.microsoft.com/office/powerpoint/2010/main" xmlns="" val="1034296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В кинотеатре показывают разные</a:t>
            </a:r>
          </a:p>
        </p:txBody>
      </p:sp>
      <p:pic>
        <p:nvPicPr>
          <p:cNvPr id="4" name="Содержимое 3" descr="AlexThirdMsn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4183417"/>
            <a:ext cx="3744416" cy="2674583"/>
          </a:xfr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1EB309BD-48A2-4680-B0BC-E50894F1C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750" b="98000" l="9457" r="91196">
                        <a14:foregroundMark x1="50000" y1="3750" x2="50000" y2="3750"/>
                        <a14:foregroundMark x1="9565" y1="45500" x2="9565" y2="45500"/>
                        <a14:foregroundMark x1="44348" y1="51125" x2="44348" y2="51125"/>
                        <a14:foregroundMark x1="42500" y1="42625" x2="42500" y2="42625"/>
                        <a14:foregroundMark x1="37391" y1="47875" x2="37391" y2="47875"/>
                        <a14:foregroundMark x1="38370" y1="52375" x2="38370" y2="52375"/>
                        <a14:foregroundMark x1="25761" y1="55000" x2="25761" y2="55000"/>
                        <a14:foregroundMark x1="24783" y1="60625" x2="24783" y2="60625"/>
                        <a14:foregroundMark x1="28370" y1="53875" x2="28370" y2="53875"/>
                        <a14:foregroundMark x1="23478" y1="56250" x2="23478" y2="56250"/>
                        <a14:foregroundMark x1="27283" y1="59500" x2="27283" y2="59500"/>
                        <a14:foregroundMark x1="41522" y1="51125" x2="41522" y2="51125"/>
                        <a14:foregroundMark x1="37174" y1="49375" x2="37174" y2="49375"/>
                        <a14:foregroundMark x1="42826" y1="41125" x2="42826" y2="41125"/>
                        <a14:foregroundMark x1="42500" y1="35500" x2="42500" y2="35500"/>
                        <a14:foregroundMark x1="40761" y1="51500" x2="40761" y2="51500"/>
                        <a14:foregroundMark x1="39457" y1="48500" x2="39457" y2="48500"/>
                        <a14:foregroundMark x1="36848" y1="48250" x2="36848" y2="48250"/>
                        <a14:foregroundMark x1="32500" y1="48500" x2="32500" y2="48500"/>
                        <a14:foregroundMark x1="25326" y1="55000" x2="25326" y2="55000"/>
                        <a14:foregroundMark x1="23696" y1="59125" x2="23696" y2="59125"/>
                        <a14:foregroundMark x1="26087" y1="56875" x2="26087" y2="56875"/>
                        <a14:foregroundMark x1="39674" y1="49375" x2="39674" y2="49375"/>
                        <a14:foregroundMark x1="29348" y1="53250" x2="29348" y2="53250"/>
                        <a14:foregroundMark x1="57717" y1="47625" x2="57717" y2="47625"/>
                        <a14:foregroundMark x1="61630" y1="46500" x2="61630" y2="46500"/>
                        <a14:foregroundMark x1="55109" y1="44375" x2="55109" y2="44375"/>
                        <a14:foregroundMark x1="55435" y1="52625" x2="55435" y2="52625"/>
                        <a14:foregroundMark x1="59565" y1="48875" x2="59565" y2="48875"/>
                        <a14:foregroundMark x1="59783" y1="44625" x2="59783" y2="44625"/>
                        <a14:foregroundMark x1="66196" y1="48250" x2="66196" y2="48250"/>
                        <a14:foregroundMark x1="66196" y1="52125" x2="66196" y2="52125"/>
                        <a14:foregroundMark x1="70870" y1="51750" x2="70870" y2="51750"/>
                        <a14:foregroundMark x1="72391" y1="57375" x2="72391" y2="57375"/>
                        <a14:foregroundMark x1="74457" y1="55375" x2="74457" y2="55375"/>
                        <a14:foregroundMark x1="67500" y1="52375" x2="67500" y2="52375"/>
                        <a14:foregroundMark x1="72935" y1="58875" x2="72935" y2="58875"/>
                        <a14:foregroundMark x1="75000" y1="55000" x2="75000" y2="55000"/>
                        <a14:foregroundMark x1="68587" y1="51125" x2="68587" y2="51125"/>
                        <a14:foregroundMark x1="64130" y1="47625" x2="64130" y2="47625"/>
                        <a14:foregroundMark x1="57935" y1="44625" x2="57935" y2="44625"/>
                        <a14:foregroundMark x1="56196" y1="39375" x2="56196" y2="39375"/>
                        <a14:foregroundMark x1="56196" y1="34875" x2="56196" y2="34875"/>
                        <a14:foregroundMark x1="58261" y1="47875" x2="58261" y2="47875"/>
                        <a14:foregroundMark x1="56739" y1="53250" x2="56739" y2="53250"/>
                        <a14:foregroundMark x1="56739" y1="59500" x2="56739" y2="59500"/>
                        <a14:foregroundMark x1="65217" y1="46750" x2="65217" y2="46750"/>
                        <a14:foregroundMark x1="68804" y1="50875" x2="68804" y2="50875"/>
                        <a14:foregroundMark x1="91196" y1="47625" x2="91196" y2="47625"/>
                        <a14:foregroundMark x1="71630" y1="57375" x2="71630" y2="57375"/>
                        <a14:foregroundMark x1="70326" y1="52125" x2="70326" y2="52125"/>
                        <a14:foregroundMark x1="57717" y1="92375" x2="57717" y2="92375"/>
                        <a14:foregroundMark x1="53370" y1="96750" x2="53370" y2="96750"/>
                        <a14:foregroundMark x1="51522" y1="98000" x2="51522" y2="98000"/>
                        <a14:foregroundMark x1="57500" y1="97375" x2="57500" y2="97375"/>
                        <a14:foregroundMark x1="62935" y1="95000" x2="62935" y2="95000"/>
                        <a14:foregroundMark x1="53587" y1="95625" x2="53587" y2="95625"/>
                        <a14:foregroundMark x1="46087" y1="95625" x2="46087" y2="95625"/>
                        <a14:foregroundMark x1="42500" y1="95000" x2="42500" y2="95000"/>
                        <a14:foregroundMark x1="38696" y1="95000" x2="38696" y2="95000"/>
                        <a14:foregroundMark x1="35543" y1="94375" x2="35543" y2="94375"/>
                        <a14:foregroundMark x1="46413" y1="96250" x2="46413" y2="96250"/>
                        <a14:foregroundMark x1="50217" y1="96250" x2="50217" y2="96250"/>
                        <a14:foregroundMark x1="53370" y1="96250" x2="53370" y2="96250"/>
                        <a14:foregroundMark x1="59239" y1="96250" x2="59239" y2="96250"/>
                        <a14:foregroundMark x1="65978" y1="94375" x2="65978" y2="9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8" r="5638"/>
          <a:stretch/>
        </p:blipFill>
        <p:spPr bwMode="auto">
          <a:xfrm>
            <a:off x="726792" y="2208063"/>
            <a:ext cx="1584176" cy="155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66FF4054-3AA4-48F6-965D-DAFEC0EAD3B2}"/>
              </a:ext>
            </a:extLst>
          </p:cNvPr>
          <p:cNvSpPr/>
          <p:nvPr/>
        </p:nvSpPr>
        <p:spPr>
          <a:xfrm>
            <a:off x="367361" y="1814910"/>
            <a:ext cx="2376264" cy="2196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/>
              <a:t>кины</a:t>
            </a:r>
            <a:endParaRPr lang="ru-RU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9DC2FF-842E-4D91-B386-81FD68838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556" b="90000" l="3778" r="95333">
                        <a14:foregroundMark x1="63000" y1="13333" x2="63000" y2="13333"/>
                        <a14:foregroundMark x1="54667" y1="8556" x2="54667" y2="8556"/>
                        <a14:foregroundMark x1="7556" y1="64556" x2="7556" y2="64556"/>
                        <a14:foregroundMark x1="12111" y1="54333" x2="12111" y2="54333"/>
                        <a14:foregroundMark x1="3778" y1="70111" x2="3778" y2="70111"/>
                        <a14:foregroundMark x1="89222" y1="73889" x2="89222" y2="73889"/>
                        <a14:foregroundMark x1="90000" y1="66000" x2="90000" y2="66000"/>
                        <a14:foregroundMark x1="88444" y1="56667" x2="88444" y2="56667"/>
                        <a14:foregroundMark x1="78556" y1="66778" x2="78556" y2="66778"/>
                        <a14:foregroundMark x1="86444" y1="66778" x2="86444" y2="66778"/>
                        <a14:foregroundMark x1="95333" y1="69889" x2="95333" y2="69889"/>
                        <a14:foregroundMark x1="92778" y1="76444" x2="92778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6" t="1623"/>
          <a:stretch/>
        </p:blipFill>
        <p:spPr bwMode="auto">
          <a:xfrm>
            <a:off x="3635896" y="2060848"/>
            <a:ext cx="1699095" cy="168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C1163479-B6A0-4B38-8EBF-80CD0BA9B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750" b="98000" l="9457" r="91196">
                        <a14:foregroundMark x1="50000" y1="3750" x2="50000" y2="3750"/>
                        <a14:foregroundMark x1="9565" y1="45500" x2="9565" y2="45500"/>
                        <a14:foregroundMark x1="44348" y1="51125" x2="44348" y2="51125"/>
                        <a14:foregroundMark x1="42500" y1="42625" x2="42500" y2="42625"/>
                        <a14:foregroundMark x1="37391" y1="47875" x2="37391" y2="47875"/>
                        <a14:foregroundMark x1="38370" y1="52375" x2="38370" y2="52375"/>
                        <a14:foregroundMark x1="25761" y1="55000" x2="25761" y2="55000"/>
                        <a14:foregroundMark x1="24783" y1="60625" x2="24783" y2="60625"/>
                        <a14:foregroundMark x1="28370" y1="53875" x2="28370" y2="53875"/>
                        <a14:foregroundMark x1="23478" y1="56250" x2="23478" y2="56250"/>
                        <a14:foregroundMark x1="27283" y1="59500" x2="27283" y2="59500"/>
                        <a14:foregroundMark x1="41522" y1="51125" x2="41522" y2="51125"/>
                        <a14:foregroundMark x1="37174" y1="49375" x2="37174" y2="49375"/>
                        <a14:foregroundMark x1="42826" y1="41125" x2="42826" y2="41125"/>
                        <a14:foregroundMark x1="42500" y1="35500" x2="42500" y2="35500"/>
                        <a14:foregroundMark x1="40761" y1="51500" x2="40761" y2="51500"/>
                        <a14:foregroundMark x1="39457" y1="48500" x2="39457" y2="48500"/>
                        <a14:foregroundMark x1="36848" y1="48250" x2="36848" y2="48250"/>
                        <a14:foregroundMark x1="32500" y1="48500" x2="32500" y2="48500"/>
                        <a14:foregroundMark x1="25326" y1="55000" x2="25326" y2="55000"/>
                        <a14:foregroundMark x1="23696" y1="59125" x2="23696" y2="59125"/>
                        <a14:foregroundMark x1="26087" y1="56875" x2="26087" y2="56875"/>
                        <a14:foregroundMark x1="39674" y1="49375" x2="39674" y2="49375"/>
                        <a14:foregroundMark x1="29348" y1="53250" x2="29348" y2="53250"/>
                        <a14:foregroundMark x1="57717" y1="47625" x2="57717" y2="47625"/>
                        <a14:foregroundMark x1="61630" y1="46500" x2="61630" y2="46500"/>
                        <a14:foregroundMark x1="55109" y1="44375" x2="55109" y2="44375"/>
                        <a14:foregroundMark x1="55435" y1="52625" x2="55435" y2="52625"/>
                        <a14:foregroundMark x1="59565" y1="48875" x2="59565" y2="48875"/>
                        <a14:foregroundMark x1="59783" y1="44625" x2="59783" y2="44625"/>
                        <a14:foregroundMark x1="66196" y1="48250" x2="66196" y2="48250"/>
                        <a14:foregroundMark x1="66196" y1="52125" x2="66196" y2="52125"/>
                        <a14:foregroundMark x1="70870" y1="51750" x2="70870" y2="51750"/>
                        <a14:foregroundMark x1="72391" y1="57375" x2="72391" y2="57375"/>
                        <a14:foregroundMark x1="74457" y1="55375" x2="74457" y2="55375"/>
                        <a14:foregroundMark x1="67500" y1="52375" x2="67500" y2="52375"/>
                        <a14:foregroundMark x1="72935" y1="58875" x2="72935" y2="58875"/>
                        <a14:foregroundMark x1="75000" y1="55000" x2="75000" y2="55000"/>
                        <a14:foregroundMark x1="68587" y1="51125" x2="68587" y2="51125"/>
                        <a14:foregroundMark x1="64130" y1="47625" x2="64130" y2="47625"/>
                        <a14:foregroundMark x1="57935" y1="44625" x2="57935" y2="44625"/>
                        <a14:foregroundMark x1="56196" y1="39375" x2="56196" y2="39375"/>
                        <a14:foregroundMark x1="56196" y1="34875" x2="56196" y2="34875"/>
                        <a14:foregroundMark x1="58261" y1="47875" x2="58261" y2="47875"/>
                        <a14:foregroundMark x1="56739" y1="53250" x2="56739" y2="53250"/>
                        <a14:foregroundMark x1="56739" y1="59500" x2="56739" y2="59500"/>
                        <a14:foregroundMark x1="65217" y1="46750" x2="65217" y2="46750"/>
                        <a14:foregroundMark x1="68804" y1="50875" x2="68804" y2="50875"/>
                        <a14:foregroundMark x1="91196" y1="47625" x2="91196" y2="47625"/>
                        <a14:foregroundMark x1="71630" y1="57375" x2="71630" y2="57375"/>
                        <a14:foregroundMark x1="70326" y1="52125" x2="70326" y2="52125"/>
                        <a14:foregroundMark x1="57717" y1="92375" x2="57717" y2="92375"/>
                        <a14:foregroundMark x1="53370" y1="96750" x2="53370" y2="96750"/>
                        <a14:foregroundMark x1="51522" y1="98000" x2="51522" y2="98000"/>
                        <a14:foregroundMark x1="57500" y1="97375" x2="57500" y2="97375"/>
                        <a14:foregroundMark x1="62935" y1="95000" x2="62935" y2="95000"/>
                        <a14:foregroundMark x1="53587" y1="95625" x2="53587" y2="95625"/>
                        <a14:foregroundMark x1="46087" y1="95625" x2="46087" y2="95625"/>
                        <a14:foregroundMark x1="42500" y1="95000" x2="42500" y2="95000"/>
                        <a14:foregroundMark x1="38696" y1="95000" x2="38696" y2="95000"/>
                        <a14:foregroundMark x1="35543" y1="94375" x2="35543" y2="94375"/>
                        <a14:foregroundMark x1="46413" y1="96250" x2="46413" y2="96250"/>
                        <a14:foregroundMark x1="50217" y1="96250" x2="50217" y2="96250"/>
                        <a14:foregroundMark x1="53370" y1="96250" x2="53370" y2="96250"/>
                        <a14:foregroundMark x1="59239" y1="96250" x2="59239" y2="96250"/>
                        <a14:foregroundMark x1="65978" y1="94375" x2="65978" y2="9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8" r="5638"/>
          <a:stretch/>
        </p:blipFill>
        <p:spPr bwMode="auto">
          <a:xfrm>
            <a:off x="6587800" y="2208063"/>
            <a:ext cx="1777011" cy="174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9CBD2257-0A5D-4771-9D9E-ACCAB989CC91}"/>
              </a:ext>
            </a:extLst>
          </p:cNvPr>
          <p:cNvSpPr/>
          <p:nvPr/>
        </p:nvSpPr>
        <p:spPr>
          <a:xfrm>
            <a:off x="3280669" y="1769148"/>
            <a:ext cx="2453815" cy="2288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кино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C20310A9-79B7-45B8-88E1-DE58D6E2B577}"/>
              </a:ext>
            </a:extLst>
          </p:cNvPr>
          <p:cNvSpPr/>
          <p:nvPr/>
        </p:nvSpPr>
        <p:spPr>
          <a:xfrm>
            <a:off x="6249399" y="1786873"/>
            <a:ext cx="2453815" cy="2321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/>
              <a:t>кина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752E3C-1E44-446C-8E36-B13AAD8A6C05}"/>
              </a:ext>
            </a:extLst>
          </p:cNvPr>
          <p:cNvSpPr txBox="1"/>
          <p:nvPr/>
        </p:nvSpPr>
        <p:spPr>
          <a:xfrm>
            <a:off x="1979712" y="1124744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DC5A032-E007-45A3-8290-6F782A419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4598000" cy="321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906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185826-BB72-4E3B-8CF2-6AA9D7725ACB}"/>
              </a:ext>
            </a:extLst>
          </p:cNvPr>
          <p:cNvSpPr txBox="1"/>
          <p:nvPr/>
        </p:nvSpPr>
        <p:spPr>
          <a:xfrm>
            <a:off x="714348" y="500042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упражнять в употреблении несклоняемых существительных в различных падежных конструкциях 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Инструкция: в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ыбери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  <a:p>
            <a:pPr lvl="0"/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енгур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6153" y="3873765"/>
            <a:ext cx="2376264" cy="276510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6CF7ED-7343-4F6B-BA6A-D328AEE22003}"/>
              </a:ext>
            </a:extLst>
          </p:cNvPr>
          <p:cNvSpPr txBox="1"/>
          <p:nvPr/>
        </p:nvSpPr>
        <p:spPr>
          <a:xfrm>
            <a:off x="678301" y="1018525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 Австралии много…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D8029F1F-AF4B-40DC-9780-B2E48F01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13" y="2088282"/>
            <a:ext cx="3312368" cy="231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AFBF6916-B210-44BE-ADC8-06B27896C265}"/>
              </a:ext>
            </a:extLst>
          </p:cNvPr>
          <p:cNvGrpSpPr/>
          <p:nvPr/>
        </p:nvGrpSpPr>
        <p:grpSpPr>
          <a:xfrm>
            <a:off x="167931" y="1706598"/>
            <a:ext cx="4036354" cy="3078574"/>
            <a:chOff x="3208183" y="890394"/>
            <a:chExt cx="4036354" cy="3078574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xmlns="" id="{C1D21147-A031-4E7B-B4EB-174F781D3817}"/>
                </a:ext>
              </a:extLst>
            </p:cNvPr>
            <p:cNvSpPr/>
            <p:nvPr/>
          </p:nvSpPr>
          <p:spPr>
            <a:xfrm>
              <a:off x="3208183" y="890394"/>
              <a:ext cx="3812089" cy="307857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A3AFC14-25C7-4045-ACA4-68447F1D8428}"/>
                </a:ext>
              </a:extLst>
            </p:cNvPr>
            <p:cNvSpPr txBox="1"/>
            <p:nvPr/>
          </p:nvSpPr>
          <p:spPr>
            <a:xfrm>
              <a:off x="3940838" y="1813449"/>
              <a:ext cx="33036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>
                  <a:solidFill>
                    <a:srgbClr val="FF0000"/>
                  </a:solidFill>
                </a:rPr>
                <a:t>Кенгуру</a:t>
              </a:r>
            </a:p>
          </p:txBody>
        </p:sp>
      </p:grpSp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3B2FA0D9-166F-49A5-82C6-CBB1397BB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750" b="98000" l="9457" r="91196">
                        <a14:foregroundMark x1="50000" y1="3750" x2="50000" y2="3750"/>
                        <a14:foregroundMark x1="9565" y1="45500" x2="9565" y2="45500"/>
                        <a14:foregroundMark x1="44348" y1="51125" x2="44348" y2="51125"/>
                        <a14:foregroundMark x1="42500" y1="42625" x2="42500" y2="42625"/>
                        <a14:foregroundMark x1="37391" y1="47875" x2="37391" y2="47875"/>
                        <a14:foregroundMark x1="38370" y1="52375" x2="38370" y2="52375"/>
                        <a14:foregroundMark x1="25761" y1="55000" x2="25761" y2="55000"/>
                        <a14:foregroundMark x1="24783" y1="60625" x2="24783" y2="60625"/>
                        <a14:foregroundMark x1="28370" y1="53875" x2="28370" y2="53875"/>
                        <a14:foregroundMark x1="23478" y1="56250" x2="23478" y2="56250"/>
                        <a14:foregroundMark x1="27283" y1="59500" x2="27283" y2="59500"/>
                        <a14:foregroundMark x1="41522" y1="51125" x2="41522" y2="51125"/>
                        <a14:foregroundMark x1="37174" y1="49375" x2="37174" y2="49375"/>
                        <a14:foregroundMark x1="42826" y1="41125" x2="42826" y2="41125"/>
                        <a14:foregroundMark x1="42500" y1="35500" x2="42500" y2="35500"/>
                        <a14:foregroundMark x1="40761" y1="51500" x2="40761" y2="51500"/>
                        <a14:foregroundMark x1="39457" y1="48500" x2="39457" y2="48500"/>
                        <a14:foregroundMark x1="36848" y1="48250" x2="36848" y2="48250"/>
                        <a14:foregroundMark x1="32500" y1="48500" x2="32500" y2="48500"/>
                        <a14:foregroundMark x1="25326" y1="55000" x2="25326" y2="55000"/>
                        <a14:foregroundMark x1="23696" y1="59125" x2="23696" y2="59125"/>
                        <a14:foregroundMark x1="26087" y1="56875" x2="26087" y2="56875"/>
                        <a14:foregroundMark x1="39674" y1="49375" x2="39674" y2="49375"/>
                        <a14:foregroundMark x1="29348" y1="53250" x2="29348" y2="53250"/>
                        <a14:foregroundMark x1="57717" y1="47625" x2="57717" y2="47625"/>
                        <a14:foregroundMark x1="61630" y1="46500" x2="61630" y2="46500"/>
                        <a14:foregroundMark x1="55109" y1="44375" x2="55109" y2="44375"/>
                        <a14:foregroundMark x1="55435" y1="52625" x2="55435" y2="52625"/>
                        <a14:foregroundMark x1="59565" y1="48875" x2="59565" y2="48875"/>
                        <a14:foregroundMark x1="59783" y1="44625" x2="59783" y2="44625"/>
                        <a14:foregroundMark x1="66196" y1="48250" x2="66196" y2="48250"/>
                        <a14:foregroundMark x1="66196" y1="52125" x2="66196" y2="52125"/>
                        <a14:foregroundMark x1="70870" y1="51750" x2="70870" y2="51750"/>
                        <a14:foregroundMark x1="72391" y1="57375" x2="72391" y2="57375"/>
                        <a14:foregroundMark x1="74457" y1="55375" x2="74457" y2="55375"/>
                        <a14:foregroundMark x1="67500" y1="52375" x2="67500" y2="52375"/>
                        <a14:foregroundMark x1="72935" y1="58875" x2="72935" y2="58875"/>
                        <a14:foregroundMark x1="75000" y1="55000" x2="75000" y2="55000"/>
                        <a14:foregroundMark x1="68587" y1="51125" x2="68587" y2="51125"/>
                        <a14:foregroundMark x1="64130" y1="47625" x2="64130" y2="47625"/>
                        <a14:foregroundMark x1="57935" y1="44625" x2="57935" y2="44625"/>
                        <a14:foregroundMark x1="56196" y1="39375" x2="56196" y2="39375"/>
                        <a14:foregroundMark x1="56196" y1="34875" x2="56196" y2="34875"/>
                        <a14:foregroundMark x1="58261" y1="47875" x2="58261" y2="47875"/>
                        <a14:foregroundMark x1="56739" y1="53250" x2="56739" y2="53250"/>
                        <a14:foregroundMark x1="56739" y1="59500" x2="56739" y2="59500"/>
                        <a14:foregroundMark x1="65217" y1="46750" x2="65217" y2="46750"/>
                        <a14:foregroundMark x1="68804" y1="50875" x2="68804" y2="50875"/>
                        <a14:foregroundMark x1="91196" y1="47625" x2="91196" y2="47625"/>
                        <a14:foregroundMark x1="71630" y1="57375" x2="71630" y2="57375"/>
                        <a14:foregroundMark x1="70326" y1="52125" x2="70326" y2="52125"/>
                        <a14:foregroundMark x1="57717" y1="92375" x2="57717" y2="92375"/>
                        <a14:foregroundMark x1="53370" y1="96750" x2="53370" y2="96750"/>
                        <a14:foregroundMark x1="51522" y1="98000" x2="51522" y2="98000"/>
                        <a14:foregroundMark x1="57500" y1="97375" x2="57500" y2="97375"/>
                        <a14:foregroundMark x1="62935" y1="95000" x2="62935" y2="95000"/>
                        <a14:foregroundMark x1="53587" y1="95625" x2="53587" y2="95625"/>
                        <a14:foregroundMark x1="46087" y1="95625" x2="46087" y2="95625"/>
                        <a14:foregroundMark x1="42500" y1="95000" x2="42500" y2="95000"/>
                        <a14:foregroundMark x1="38696" y1="95000" x2="38696" y2="95000"/>
                        <a14:foregroundMark x1="35543" y1="94375" x2="35543" y2="94375"/>
                        <a14:foregroundMark x1="46413" y1="96250" x2="46413" y2="96250"/>
                        <a14:foregroundMark x1="50217" y1="96250" x2="50217" y2="96250"/>
                        <a14:foregroundMark x1="53370" y1="96250" x2="53370" y2="96250"/>
                        <a14:foregroundMark x1="59239" y1="96250" x2="59239" y2="96250"/>
                        <a14:foregroundMark x1="65978" y1="94375" x2="65978" y2="9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8" r="5638"/>
          <a:stretch/>
        </p:blipFill>
        <p:spPr bwMode="auto">
          <a:xfrm>
            <a:off x="5422127" y="1675049"/>
            <a:ext cx="2991784" cy="293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19777960-5D33-44E1-B1AE-664E647FF63B}"/>
              </a:ext>
            </a:extLst>
          </p:cNvPr>
          <p:cNvGrpSpPr/>
          <p:nvPr/>
        </p:nvGrpSpPr>
        <p:grpSpPr>
          <a:xfrm>
            <a:off x="5146462" y="1507396"/>
            <a:ext cx="3812089" cy="3267478"/>
            <a:chOff x="5146462" y="1528647"/>
            <a:chExt cx="3812089" cy="3267478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7ED8F188-F664-4566-9B1A-A990C38632C8}"/>
                </a:ext>
              </a:extLst>
            </p:cNvPr>
            <p:cNvSpPr/>
            <p:nvPr/>
          </p:nvSpPr>
          <p:spPr>
            <a:xfrm>
              <a:off x="5146462" y="1528647"/>
              <a:ext cx="3812089" cy="32674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9A85F8E-3BD5-4ED5-A67C-178D01D21915}"/>
                </a:ext>
              </a:extLst>
            </p:cNvPr>
            <p:cNvSpPr txBox="1"/>
            <p:nvPr/>
          </p:nvSpPr>
          <p:spPr>
            <a:xfrm>
              <a:off x="5926896" y="2479770"/>
              <a:ext cx="24870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err="1">
                  <a:solidFill>
                    <a:srgbClr val="FF0000"/>
                  </a:solidFill>
                </a:rPr>
                <a:t>Кенгурей</a:t>
              </a:r>
              <a:endParaRPr lang="ru-RU" sz="4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Многие люди по утрам пьют…</a:t>
            </a:r>
          </a:p>
        </p:txBody>
      </p:sp>
      <p:pic>
        <p:nvPicPr>
          <p:cNvPr id="4" name="Содержимое 3" descr="кофе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4063" r="96094">
                        <a14:foregroundMark x1="8125" y1="40000" x2="8125" y2="40000"/>
                        <a14:foregroundMark x1="6875" y1="64063" x2="6875" y2="64063"/>
                        <a14:foregroundMark x1="93906" y1="62813" x2="93906" y2="62813"/>
                        <a14:foregroundMark x1="6250" y1="68750" x2="6250" y2="68750"/>
                        <a14:foregroundMark x1="5313" y1="65938" x2="5313" y2="65938"/>
                        <a14:foregroundMark x1="4063" y1="62187" x2="4063" y2="62187"/>
                        <a14:foregroundMark x1="4688" y1="58594" x2="4688" y2="58594"/>
                        <a14:foregroundMark x1="5625" y1="55469" x2="5625" y2="55469"/>
                        <a14:foregroundMark x1="7187" y1="55781" x2="7187" y2="55781"/>
                        <a14:foregroundMark x1="7813" y1="54375" x2="7813" y2="54375"/>
                        <a14:foregroundMark x1="8125" y1="53750" x2="8125" y2="53750"/>
                        <a14:foregroundMark x1="8750" y1="52812" x2="8750" y2="52812"/>
                        <a14:foregroundMark x1="95781" y1="62500" x2="95781" y2="62500"/>
                        <a14:foregroundMark x1="93594" y1="57656" x2="93594" y2="57656"/>
                        <a14:foregroundMark x1="94531" y1="58594" x2="94531" y2="58594"/>
                        <a14:foregroundMark x1="95156" y1="60781" x2="95156" y2="60781"/>
                        <a14:foregroundMark x1="95781" y1="59844" x2="95781" y2="59844"/>
                        <a14:foregroundMark x1="96094" y1="60469" x2="96094" y2="60469"/>
                        <a14:foregroundMark x1="95156" y1="58594" x2="95156" y2="58594"/>
                        <a14:foregroundMark x1="93594" y1="57031" x2="93594" y2="57031"/>
                        <a14:foregroundMark x1="94531" y1="57344" x2="94531" y2="57344"/>
                        <a14:foregroundMark x1="94844" y1="57344" x2="94844" y2="57344"/>
                        <a14:foregroundMark x1="95156" y1="58594" x2="95156" y2="58594"/>
                        <a14:foregroundMark x1="92969" y1="55000" x2="92969" y2="55000"/>
                        <a14:foregroundMark x1="92656" y1="54688" x2="92656" y2="54688"/>
                        <a14:foregroundMark x1="94219" y1="57344" x2="94219" y2="57344"/>
                        <a14:foregroundMark x1="40781" y1="14844" x2="40781" y2="14844"/>
                        <a14:foregroundMark x1="49375" y1="13750" x2="49375" y2="13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816" y="3717032"/>
            <a:ext cx="3312368" cy="3312368"/>
          </a:xfr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828DA39F-049A-4BBE-BB3F-7A85340A5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750" b="98000" l="9457" r="91196">
                        <a14:foregroundMark x1="50000" y1="3750" x2="50000" y2="3750"/>
                        <a14:foregroundMark x1="9565" y1="45500" x2="9565" y2="45500"/>
                        <a14:foregroundMark x1="44348" y1="51125" x2="44348" y2="51125"/>
                        <a14:foregroundMark x1="42500" y1="42625" x2="42500" y2="42625"/>
                        <a14:foregroundMark x1="37391" y1="47875" x2="37391" y2="47875"/>
                        <a14:foregroundMark x1="38370" y1="52375" x2="38370" y2="52375"/>
                        <a14:foregroundMark x1="25761" y1="55000" x2="25761" y2="55000"/>
                        <a14:foregroundMark x1="24783" y1="60625" x2="24783" y2="60625"/>
                        <a14:foregroundMark x1="28370" y1="53875" x2="28370" y2="53875"/>
                        <a14:foregroundMark x1="23478" y1="56250" x2="23478" y2="56250"/>
                        <a14:foregroundMark x1="27283" y1="59500" x2="27283" y2="59500"/>
                        <a14:foregroundMark x1="41522" y1="51125" x2="41522" y2="51125"/>
                        <a14:foregroundMark x1="37174" y1="49375" x2="37174" y2="49375"/>
                        <a14:foregroundMark x1="42826" y1="41125" x2="42826" y2="41125"/>
                        <a14:foregroundMark x1="42500" y1="35500" x2="42500" y2="35500"/>
                        <a14:foregroundMark x1="40761" y1="51500" x2="40761" y2="51500"/>
                        <a14:foregroundMark x1="39457" y1="48500" x2="39457" y2="48500"/>
                        <a14:foregroundMark x1="36848" y1="48250" x2="36848" y2="48250"/>
                        <a14:foregroundMark x1="32500" y1="48500" x2="32500" y2="48500"/>
                        <a14:foregroundMark x1="25326" y1="55000" x2="25326" y2="55000"/>
                        <a14:foregroundMark x1="23696" y1="59125" x2="23696" y2="59125"/>
                        <a14:foregroundMark x1="26087" y1="56875" x2="26087" y2="56875"/>
                        <a14:foregroundMark x1="39674" y1="49375" x2="39674" y2="49375"/>
                        <a14:foregroundMark x1="29348" y1="53250" x2="29348" y2="53250"/>
                        <a14:foregroundMark x1="57717" y1="47625" x2="57717" y2="47625"/>
                        <a14:foregroundMark x1="61630" y1="46500" x2="61630" y2="46500"/>
                        <a14:foregroundMark x1="55109" y1="44375" x2="55109" y2="44375"/>
                        <a14:foregroundMark x1="55435" y1="52625" x2="55435" y2="52625"/>
                        <a14:foregroundMark x1="59565" y1="48875" x2="59565" y2="48875"/>
                        <a14:foregroundMark x1="59783" y1="44625" x2="59783" y2="44625"/>
                        <a14:foregroundMark x1="66196" y1="48250" x2="66196" y2="48250"/>
                        <a14:foregroundMark x1="66196" y1="52125" x2="66196" y2="52125"/>
                        <a14:foregroundMark x1="70870" y1="51750" x2="70870" y2="51750"/>
                        <a14:foregroundMark x1="72391" y1="57375" x2="72391" y2="57375"/>
                        <a14:foregroundMark x1="74457" y1="55375" x2="74457" y2="55375"/>
                        <a14:foregroundMark x1="67500" y1="52375" x2="67500" y2="52375"/>
                        <a14:foregroundMark x1="72935" y1="58875" x2="72935" y2="58875"/>
                        <a14:foregroundMark x1="75000" y1="55000" x2="75000" y2="55000"/>
                        <a14:foregroundMark x1="68587" y1="51125" x2="68587" y2="51125"/>
                        <a14:foregroundMark x1="64130" y1="47625" x2="64130" y2="47625"/>
                        <a14:foregroundMark x1="57935" y1="44625" x2="57935" y2="44625"/>
                        <a14:foregroundMark x1="56196" y1="39375" x2="56196" y2="39375"/>
                        <a14:foregroundMark x1="56196" y1="34875" x2="56196" y2="34875"/>
                        <a14:foregroundMark x1="58261" y1="47875" x2="58261" y2="47875"/>
                        <a14:foregroundMark x1="56739" y1="53250" x2="56739" y2="53250"/>
                        <a14:foregroundMark x1="56739" y1="59500" x2="56739" y2="59500"/>
                        <a14:foregroundMark x1="65217" y1="46750" x2="65217" y2="46750"/>
                        <a14:foregroundMark x1="68804" y1="50875" x2="68804" y2="50875"/>
                        <a14:foregroundMark x1="91196" y1="47625" x2="91196" y2="47625"/>
                        <a14:foregroundMark x1="71630" y1="57375" x2="71630" y2="57375"/>
                        <a14:foregroundMark x1="70326" y1="52125" x2="70326" y2="52125"/>
                        <a14:foregroundMark x1="57717" y1="92375" x2="57717" y2="92375"/>
                        <a14:foregroundMark x1="53370" y1="96750" x2="53370" y2="96750"/>
                        <a14:foregroundMark x1="51522" y1="98000" x2="51522" y2="98000"/>
                        <a14:foregroundMark x1="57500" y1="97375" x2="57500" y2="97375"/>
                        <a14:foregroundMark x1="62935" y1="95000" x2="62935" y2="95000"/>
                        <a14:foregroundMark x1="53587" y1="95625" x2="53587" y2="95625"/>
                        <a14:foregroundMark x1="46087" y1="95625" x2="46087" y2="95625"/>
                        <a14:foregroundMark x1="42500" y1="95000" x2="42500" y2="95000"/>
                        <a14:foregroundMark x1="38696" y1="95000" x2="38696" y2="95000"/>
                        <a14:foregroundMark x1="35543" y1="94375" x2="35543" y2="94375"/>
                        <a14:foregroundMark x1="46413" y1="96250" x2="46413" y2="96250"/>
                        <a14:foregroundMark x1="50217" y1="96250" x2="50217" y2="96250"/>
                        <a14:foregroundMark x1="53370" y1="96250" x2="53370" y2="96250"/>
                        <a14:foregroundMark x1="59239" y1="96250" x2="59239" y2="96250"/>
                        <a14:foregroundMark x1="65978" y1="94375" x2="65978" y2="9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8" r="5638"/>
          <a:stretch/>
        </p:blipFill>
        <p:spPr bwMode="auto">
          <a:xfrm>
            <a:off x="755576" y="1730227"/>
            <a:ext cx="2458167" cy="240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1EAD8871-D185-4F2A-8C3D-98B4971710F1}"/>
              </a:ext>
            </a:extLst>
          </p:cNvPr>
          <p:cNvSpPr/>
          <p:nvPr/>
        </p:nvSpPr>
        <p:spPr>
          <a:xfrm>
            <a:off x="400482" y="1672750"/>
            <a:ext cx="3287725" cy="24666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Кофеи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B1E6E8E8-B145-4E6E-BBE0-6E355E0D7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556" b="90000" l="3778" r="95333">
                        <a14:foregroundMark x1="63000" y1="13333" x2="63000" y2="13333"/>
                        <a14:foregroundMark x1="54667" y1="8556" x2="54667" y2="8556"/>
                        <a14:foregroundMark x1="7556" y1="64556" x2="7556" y2="64556"/>
                        <a14:foregroundMark x1="12111" y1="54333" x2="12111" y2="54333"/>
                        <a14:foregroundMark x1="3778" y1="70111" x2="3778" y2="70111"/>
                        <a14:foregroundMark x1="89222" y1="73889" x2="89222" y2="73889"/>
                        <a14:foregroundMark x1="90000" y1="66000" x2="90000" y2="66000"/>
                        <a14:foregroundMark x1="88444" y1="56667" x2="88444" y2="56667"/>
                        <a14:foregroundMark x1="78556" y1="66778" x2="78556" y2="66778"/>
                        <a14:foregroundMark x1="86444" y1="66778" x2="86444" y2="66778"/>
                        <a14:foregroundMark x1="95333" y1="69889" x2="95333" y2="69889"/>
                        <a14:foregroundMark x1="92778" y1="76444" x2="92778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6" t="1623"/>
          <a:stretch/>
        </p:blipFill>
        <p:spPr bwMode="auto">
          <a:xfrm>
            <a:off x="5509374" y="1597087"/>
            <a:ext cx="2539976" cy="252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84764D0F-86B6-4623-9EF3-5702D6CB62F5}"/>
              </a:ext>
            </a:extLst>
          </p:cNvPr>
          <p:cNvSpPr/>
          <p:nvPr/>
        </p:nvSpPr>
        <p:spPr>
          <a:xfrm>
            <a:off x="5167368" y="1620656"/>
            <a:ext cx="3540536" cy="2726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Кофе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>
            <a:extLst>
              <a:ext uri="{FF2B5EF4-FFF2-40B4-BE49-F238E27FC236}">
                <a16:creationId xmlns:a16="http://schemas.microsoft.com/office/drawing/2014/main" xmlns="" id="{B69B15DF-7A34-4586-AA8B-EFDC81AD57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9812" y="4144434"/>
            <a:ext cx="3384376" cy="25382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5B1914-C52F-41B0-B410-0E7BA6B8DECA}"/>
              </a:ext>
            </a:extLst>
          </p:cNvPr>
          <p:cNvSpPr txBox="1"/>
          <p:nvPr/>
        </p:nvSpPr>
        <p:spPr>
          <a:xfrm>
            <a:off x="395536" y="303093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На большой цветок прилетело много …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854CC453-03A3-4FD2-B6AA-D1ED3C8E3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750" b="98000" l="9457" r="91196">
                        <a14:foregroundMark x1="50000" y1="3750" x2="50000" y2="3750"/>
                        <a14:foregroundMark x1="9565" y1="45500" x2="9565" y2="45500"/>
                        <a14:foregroundMark x1="44348" y1="51125" x2="44348" y2="51125"/>
                        <a14:foregroundMark x1="42500" y1="42625" x2="42500" y2="42625"/>
                        <a14:foregroundMark x1="37391" y1="47875" x2="37391" y2="47875"/>
                        <a14:foregroundMark x1="38370" y1="52375" x2="38370" y2="52375"/>
                        <a14:foregroundMark x1="25761" y1="55000" x2="25761" y2="55000"/>
                        <a14:foregroundMark x1="24783" y1="60625" x2="24783" y2="60625"/>
                        <a14:foregroundMark x1="28370" y1="53875" x2="28370" y2="53875"/>
                        <a14:foregroundMark x1="23478" y1="56250" x2="23478" y2="56250"/>
                        <a14:foregroundMark x1="27283" y1="59500" x2="27283" y2="59500"/>
                        <a14:foregroundMark x1="41522" y1="51125" x2="41522" y2="51125"/>
                        <a14:foregroundMark x1="37174" y1="49375" x2="37174" y2="49375"/>
                        <a14:foregroundMark x1="42826" y1="41125" x2="42826" y2="41125"/>
                        <a14:foregroundMark x1="42500" y1="35500" x2="42500" y2="35500"/>
                        <a14:foregroundMark x1="40761" y1="51500" x2="40761" y2="51500"/>
                        <a14:foregroundMark x1="39457" y1="48500" x2="39457" y2="48500"/>
                        <a14:foregroundMark x1="36848" y1="48250" x2="36848" y2="48250"/>
                        <a14:foregroundMark x1="32500" y1="48500" x2="32500" y2="48500"/>
                        <a14:foregroundMark x1="25326" y1="55000" x2="25326" y2="55000"/>
                        <a14:foregroundMark x1="23696" y1="59125" x2="23696" y2="59125"/>
                        <a14:foregroundMark x1="26087" y1="56875" x2="26087" y2="56875"/>
                        <a14:foregroundMark x1="39674" y1="49375" x2="39674" y2="49375"/>
                        <a14:foregroundMark x1="29348" y1="53250" x2="29348" y2="53250"/>
                        <a14:foregroundMark x1="57717" y1="47625" x2="57717" y2="47625"/>
                        <a14:foregroundMark x1="61630" y1="46500" x2="61630" y2="46500"/>
                        <a14:foregroundMark x1="55109" y1="44375" x2="55109" y2="44375"/>
                        <a14:foregroundMark x1="55435" y1="52625" x2="55435" y2="52625"/>
                        <a14:foregroundMark x1="59565" y1="48875" x2="59565" y2="48875"/>
                        <a14:foregroundMark x1="59783" y1="44625" x2="59783" y2="44625"/>
                        <a14:foregroundMark x1="66196" y1="48250" x2="66196" y2="48250"/>
                        <a14:foregroundMark x1="66196" y1="52125" x2="66196" y2="52125"/>
                        <a14:foregroundMark x1="70870" y1="51750" x2="70870" y2="51750"/>
                        <a14:foregroundMark x1="72391" y1="57375" x2="72391" y2="57375"/>
                        <a14:foregroundMark x1="74457" y1="55375" x2="74457" y2="55375"/>
                        <a14:foregroundMark x1="67500" y1="52375" x2="67500" y2="52375"/>
                        <a14:foregroundMark x1="72935" y1="58875" x2="72935" y2="58875"/>
                        <a14:foregroundMark x1="75000" y1="55000" x2="75000" y2="55000"/>
                        <a14:foregroundMark x1="68587" y1="51125" x2="68587" y2="51125"/>
                        <a14:foregroundMark x1="64130" y1="47625" x2="64130" y2="47625"/>
                        <a14:foregroundMark x1="57935" y1="44625" x2="57935" y2="44625"/>
                        <a14:foregroundMark x1="56196" y1="39375" x2="56196" y2="39375"/>
                        <a14:foregroundMark x1="56196" y1="34875" x2="56196" y2="34875"/>
                        <a14:foregroundMark x1="58261" y1="47875" x2="58261" y2="47875"/>
                        <a14:foregroundMark x1="56739" y1="53250" x2="56739" y2="53250"/>
                        <a14:foregroundMark x1="56739" y1="59500" x2="56739" y2="59500"/>
                        <a14:foregroundMark x1="65217" y1="46750" x2="65217" y2="46750"/>
                        <a14:foregroundMark x1="68804" y1="50875" x2="68804" y2="50875"/>
                        <a14:foregroundMark x1="91196" y1="47625" x2="91196" y2="47625"/>
                        <a14:foregroundMark x1="71630" y1="57375" x2="71630" y2="57375"/>
                        <a14:foregroundMark x1="70326" y1="52125" x2="70326" y2="52125"/>
                        <a14:foregroundMark x1="57717" y1="92375" x2="57717" y2="92375"/>
                        <a14:foregroundMark x1="53370" y1="96750" x2="53370" y2="96750"/>
                        <a14:foregroundMark x1="51522" y1="98000" x2="51522" y2="98000"/>
                        <a14:foregroundMark x1="57500" y1="97375" x2="57500" y2="97375"/>
                        <a14:foregroundMark x1="62935" y1="95000" x2="62935" y2="95000"/>
                        <a14:foregroundMark x1="53587" y1="95625" x2="53587" y2="95625"/>
                        <a14:foregroundMark x1="46087" y1="95625" x2="46087" y2="95625"/>
                        <a14:foregroundMark x1="42500" y1="95000" x2="42500" y2="95000"/>
                        <a14:foregroundMark x1="38696" y1="95000" x2="38696" y2="95000"/>
                        <a14:foregroundMark x1="35543" y1="94375" x2="35543" y2="94375"/>
                        <a14:foregroundMark x1="46413" y1="96250" x2="46413" y2="96250"/>
                        <a14:foregroundMark x1="50217" y1="96250" x2="50217" y2="96250"/>
                        <a14:foregroundMark x1="53370" y1="96250" x2="53370" y2="96250"/>
                        <a14:foregroundMark x1="59239" y1="96250" x2="59239" y2="96250"/>
                        <a14:foregroundMark x1="65978" y1="94375" x2="65978" y2="9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8" r="5638"/>
          <a:stretch/>
        </p:blipFill>
        <p:spPr bwMode="auto">
          <a:xfrm>
            <a:off x="1187624" y="1275662"/>
            <a:ext cx="2765683" cy="271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09C544F8-0F1C-46D8-B28F-68505303C368}"/>
              </a:ext>
            </a:extLst>
          </p:cNvPr>
          <p:cNvSpPr/>
          <p:nvPr/>
        </p:nvSpPr>
        <p:spPr>
          <a:xfrm>
            <a:off x="696274" y="1229939"/>
            <a:ext cx="3528392" cy="2835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tx1"/>
                </a:solidFill>
              </a:rPr>
              <a:t>Колибрей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12027A5E-4ADF-4AFE-8668-5D0141D7E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556" b="90000" l="3778" r="95333">
                        <a14:foregroundMark x1="63000" y1="13333" x2="63000" y2="13333"/>
                        <a14:foregroundMark x1="54667" y1="8556" x2="54667" y2="8556"/>
                        <a14:foregroundMark x1="7556" y1="64556" x2="7556" y2="64556"/>
                        <a14:foregroundMark x1="12111" y1="54333" x2="12111" y2="54333"/>
                        <a14:foregroundMark x1="3778" y1="70111" x2="3778" y2="70111"/>
                        <a14:foregroundMark x1="89222" y1="73889" x2="89222" y2="73889"/>
                        <a14:foregroundMark x1="90000" y1="66000" x2="90000" y2="66000"/>
                        <a14:foregroundMark x1="88444" y1="56667" x2="88444" y2="56667"/>
                        <a14:foregroundMark x1="78556" y1="66778" x2="78556" y2="66778"/>
                        <a14:foregroundMark x1="86444" y1="66778" x2="86444" y2="66778"/>
                        <a14:foregroundMark x1="95333" y1="69889" x2="95333" y2="69889"/>
                        <a14:foregroundMark x1="92778" y1="76444" x2="92778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6" t="1623"/>
          <a:stretch/>
        </p:blipFill>
        <p:spPr bwMode="auto">
          <a:xfrm>
            <a:off x="5056631" y="1014716"/>
            <a:ext cx="311576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B3C394B0-C668-46BE-8B64-E23FEB645AB3}"/>
              </a:ext>
            </a:extLst>
          </p:cNvPr>
          <p:cNvSpPr/>
          <p:nvPr/>
        </p:nvSpPr>
        <p:spPr>
          <a:xfrm>
            <a:off x="4788024" y="1080008"/>
            <a:ext cx="3672408" cy="3096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Колибри</a:t>
            </a:r>
          </a:p>
        </p:txBody>
      </p:sp>
    </p:spTree>
    <p:extLst>
      <p:ext uri="{BB962C8B-B14F-4D97-AF65-F5344CB8AC3E}">
        <p14:creationId xmlns:p14="http://schemas.microsoft.com/office/powerpoint/2010/main" xmlns="" val="286754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В магазин привезли много…</a:t>
            </a:r>
          </a:p>
        </p:txBody>
      </p:sp>
      <p:pic>
        <p:nvPicPr>
          <p:cNvPr id="4" name="Содержимое 3" descr="паль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3994021"/>
            <a:ext cx="2089840" cy="277305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BB6C0C-84A8-4317-86A2-FA5F4BB79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750" b="98000" l="9457" r="91196">
                        <a14:foregroundMark x1="50000" y1="3750" x2="50000" y2="3750"/>
                        <a14:foregroundMark x1="9565" y1="45500" x2="9565" y2="45500"/>
                        <a14:foregroundMark x1="44348" y1="51125" x2="44348" y2="51125"/>
                        <a14:foregroundMark x1="42500" y1="42625" x2="42500" y2="42625"/>
                        <a14:foregroundMark x1="37391" y1="47875" x2="37391" y2="47875"/>
                        <a14:foregroundMark x1="38370" y1="52375" x2="38370" y2="52375"/>
                        <a14:foregroundMark x1="25761" y1="55000" x2="25761" y2="55000"/>
                        <a14:foregroundMark x1="24783" y1="60625" x2="24783" y2="60625"/>
                        <a14:foregroundMark x1="28370" y1="53875" x2="28370" y2="53875"/>
                        <a14:foregroundMark x1="23478" y1="56250" x2="23478" y2="56250"/>
                        <a14:foregroundMark x1="27283" y1="59500" x2="27283" y2="59500"/>
                        <a14:foregroundMark x1="41522" y1="51125" x2="41522" y2="51125"/>
                        <a14:foregroundMark x1="37174" y1="49375" x2="37174" y2="49375"/>
                        <a14:foregroundMark x1="42826" y1="41125" x2="42826" y2="41125"/>
                        <a14:foregroundMark x1="42500" y1="35500" x2="42500" y2="35500"/>
                        <a14:foregroundMark x1="40761" y1="51500" x2="40761" y2="51500"/>
                        <a14:foregroundMark x1="39457" y1="48500" x2="39457" y2="48500"/>
                        <a14:foregroundMark x1="36848" y1="48250" x2="36848" y2="48250"/>
                        <a14:foregroundMark x1="32500" y1="48500" x2="32500" y2="48500"/>
                        <a14:foregroundMark x1="25326" y1="55000" x2="25326" y2="55000"/>
                        <a14:foregroundMark x1="23696" y1="59125" x2="23696" y2="59125"/>
                        <a14:foregroundMark x1="26087" y1="56875" x2="26087" y2="56875"/>
                        <a14:foregroundMark x1="39674" y1="49375" x2="39674" y2="49375"/>
                        <a14:foregroundMark x1="29348" y1="53250" x2="29348" y2="53250"/>
                        <a14:foregroundMark x1="57717" y1="47625" x2="57717" y2="47625"/>
                        <a14:foregroundMark x1="61630" y1="46500" x2="61630" y2="46500"/>
                        <a14:foregroundMark x1="55109" y1="44375" x2="55109" y2="44375"/>
                        <a14:foregroundMark x1="55435" y1="52625" x2="55435" y2="52625"/>
                        <a14:foregroundMark x1="59565" y1="48875" x2="59565" y2="48875"/>
                        <a14:foregroundMark x1="59783" y1="44625" x2="59783" y2="44625"/>
                        <a14:foregroundMark x1="66196" y1="48250" x2="66196" y2="48250"/>
                        <a14:foregroundMark x1="66196" y1="52125" x2="66196" y2="52125"/>
                        <a14:foregroundMark x1="70870" y1="51750" x2="70870" y2="51750"/>
                        <a14:foregroundMark x1="72391" y1="57375" x2="72391" y2="57375"/>
                        <a14:foregroundMark x1="74457" y1="55375" x2="74457" y2="55375"/>
                        <a14:foregroundMark x1="67500" y1="52375" x2="67500" y2="52375"/>
                        <a14:foregroundMark x1="72935" y1="58875" x2="72935" y2="58875"/>
                        <a14:foregroundMark x1="75000" y1="55000" x2="75000" y2="55000"/>
                        <a14:foregroundMark x1="68587" y1="51125" x2="68587" y2="51125"/>
                        <a14:foregroundMark x1="64130" y1="47625" x2="64130" y2="47625"/>
                        <a14:foregroundMark x1="57935" y1="44625" x2="57935" y2="44625"/>
                        <a14:foregroundMark x1="56196" y1="39375" x2="56196" y2="39375"/>
                        <a14:foregroundMark x1="56196" y1="34875" x2="56196" y2="34875"/>
                        <a14:foregroundMark x1="58261" y1="47875" x2="58261" y2="47875"/>
                        <a14:foregroundMark x1="56739" y1="53250" x2="56739" y2="53250"/>
                        <a14:foregroundMark x1="56739" y1="59500" x2="56739" y2="59500"/>
                        <a14:foregroundMark x1="65217" y1="46750" x2="65217" y2="46750"/>
                        <a14:foregroundMark x1="68804" y1="50875" x2="68804" y2="50875"/>
                        <a14:foregroundMark x1="91196" y1="47625" x2="91196" y2="47625"/>
                        <a14:foregroundMark x1="71630" y1="57375" x2="71630" y2="57375"/>
                        <a14:foregroundMark x1="70326" y1="52125" x2="70326" y2="52125"/>
                        <a14:foregroundMark x1="57717" y1="92375" x2="57717" y2="92375"/>
                        <a14:foregroundMark x1="53370" y1="96750" x2="53370" y2="96750"/>
                        <a14:foregroundMark x1="51522" y1="98000" x2="51522" y2="98000"/>
                        <a14:foregroundMark x1="57500" y1="97375" x2="57500" y2="97375"/>
                        <a14:foregroundMark x1="62935" y1="95000" x2="62935" y2="95000"/>
                        <a14:foregroundMark x1="53587" y1="95625" x2="53587" y2="95625"/>
                        <a14:foregroundMark x1="46087" y1="95625" x2="46087" y2="95625"/>
                        <a14:foregroundMark x1="42500" y1="95000" x2="42500" y2="95000"/>
                        <a14:foregroundMark x1="38696" y1="95000" x2="38696" y2="95000"/>
                        <a14:foregroundMark x1="35543" y1="94375" x2="35543" y2="94375"/>
                        <a14:foregroundMark x1="46413" y1="96250" x2="46413" y2="96250"/>
                        <a14:foregroundMark x1="50217" y1="96250" x2="50217" y2="96250"/>
                        <a14:foregroundMark x1="53370" y1="96250" x2="53370" y2="96250"/>
                        <a14:foregroundMark x1="59239" y1="96250" x2="59239" y2="96250"/>
                        <a14:foregroundMark x1="65978" y1="94375" x2="65978" y2="9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8" r="5638"/>
          <a:stretch/>
        </p:blipFill>
        <p:spPr bwMode="auto">
          <a:xfrm>
            <a:off x="902004" y="1405466"/>
            <a:ext cx="2880320" cy="282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86138932-86B8-471E-BBDE-74F706734825}"/>
              </a:ext>
            </a:extLst>
          </p:cNvPr>
          <p:cNvSpPr/>
          <p:nvPr/>
        </p:nvSpPr>
        <p:spPr>
          <a:xfrm>
            <a:off x="470358" y="1268901"/>
            <a:ext cx="3455580" cy="31901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chemeClr val="tx1"/>
                </a:solidFill>
              </a:rPr>
              <a:t>Пальтов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A5D0326-9B93-456F-A1E5-674FA019B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7744" y="1581421"/>
            <a:ext cx="2926324" cy="2906030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98E7BDC4-151A-477E-B469-2F8EC8CA4740}"/>
              </a:ext>
            </a:extLst>
          </p:cNvPr>
          <p:cNvSpPr/>
          <p:nvPr/>
        </p:nvSpPr>
        <p:spPr>
          <a:xfrm>
            <a:off x="5533116" y="1268901"/>
            <a:ext cx="3455580" cy="338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Пальто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В зоопарк поеду на …</a:t>
            </a:r>
          </a:p>
        </p:txBody>
      </p:sp>
      <p:pic>
        <p:nvPicPr>
          <p:cNvPr id="4" name="Содержимое 3" descr="метро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5360" y="4129774"/>
            <a:ext cx="3413091" cy="2559818"/>
          </a:xfr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0856251E-BA33-493F-B7F3-17C1B57A81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750" b="98000" l="9457" r="91196">
                        <a14:foregroundMark x1="50000" y1="3750" x2="50000" y2="3750"/>
                        <a14:foregroundMark x1="9565" y1="45500" x2="9565" y2="45500"/>
                        <a14:foregroundMark x1="44348" y1="51125" x2="44348" y2="51125"/>
                        <a14:foregroundMark x1="42500" y1="42625" x2="42500" y2="42625"/>
                        <a14:foregroundMark x1="37391" y1="47875" x2="37391" y2="47875"/>
                        <a14:foregroundMark x1="38370" y1="52375" x2="38370" y2="52375"/>
                        <a14:foregroundMark x1="25761" y1="55000" x2="25761" y2="55000"/>
                        <a14:foregroundMark x1="24783" y1="60625" x2="24783" y2="60625"/>
                        <a14:foregroundMark x1="28370" y1="53875" x2="28370" y2="53875"/>
                        <a14:foregroundMark x1="23478" y1="56250" x2="23478" y2="56250"/>
                        <a14:foregroundMark x1="27283" y1="59500" x2="27283" y2="59500"/>
                        <a14:foregroundMark x1="41522" y1="51125" x2="41522" y2="51125"/>
                        <a14:foregroundMark x1="37174" y1="49375" x2="37174" y2="49375"/>
                        <a14:foregroundMark x1="42826" y1="41125" x2="42826" y2="41125"/>
                        <a14:foregroundMark x1="42500" y1="35500" x2="42500" y2="35500"/>
                        <a14:foregroundMark x1="40761" y1="51500" x2="40761" y2="51500"/>
                        <a14:foregroundMark x1="39457" y1="48500" x2="39457" y2="48500"/>
                        <a14:foregroundMark x1="36848" y1="48250" x2="36848" y2="48250"/>
                        <a14:foregroundMark x1="32500" y1="48500" x2="32500" y2="48500"/>
                        <a14:foregroundMark x1="25326" y1="55000" x2="25326" y2="55000"/>
                        <a14:foregroundMark x1="23696" y1="59125" x2="23696" y2="59125"/>
                        <a14:foregroundMark x1="26087" y1="56875" x2="26087" y2="56875"/>
                        <a14:foregroundMark x1="39674" y1="49375" x2="39674" y2="49375"/>
                        <a14:foregroundMark x1="29348" y1="53250" x2="29348" y2="53250"/>
                        <a14:foregroundMark x1="57717" y1="47625" x2="57717" y2="47625"/>
                        <a14:foregroundMark x1="61630" y1="46500" x2="61630" y2="46500"/>
                        <a14:foregroundMark x1="55109" y1="44375" x2="55109" y2="44375"/>
                        <a14:foregroundMark x1="55435" y1="52625" x2="55435" y2="52625"/>
                        <a14:foregroundMark x1="59565" y1="48875" x2="59565" y2="48875"/>
                        <a14:foregroundMark x1="59783" y1="44625" x2="59783" y2="44625"/>
                        <a14:foregroundMark x1="66196" y1="48250" x2="66196" y2="48250"/>
                        <a14:foregroundMark x1="66196" y1="52125" x2="66196" y2="52125"/>
                        <a14:foregroundMark x1="70870" y1="51750" x2="70870" y2="51750"/>
                        <a14:foregroundMark x1="72391" y1="57375" x2="72391" y2="57375"/>
                        <a14:foregroundMark x1="74457" y1="55375" x2="74457" y2="55375"/>
                        <a14:foregroundMark x1="67500" y1="52375" x2="67500" y2="52375"/>
                        <a14:foregroundMark x1="72935" y1="58875" x2="72935" y2="58875"/>
                        <a14:foregroundMark x1="75000" y1="55000" x2="75000" y2="55000"/>
                        <a14:foregroundMark x1="68587" y1="51125" x2="68587" y2="51125"/>
                        <a14:foregroundMark x1="64130" y1="47625" x2="64130" y2="47625"/>
                        <a14:foregroundMark x1="57935" y1="44625" x2="57935" y2="44625"/>
                        <a14:foregroundMark x1="56196" y1="39375" x2="56196" y2="39375"/>
                        <a14:foregroundMark x1="56196" y1="34875" x2="56196" y2="34875"/>
                        <a14:foregroundMark x1="58261" y1="47875" x2="58261" y2="47875"/>
                        <a14:foregroundMark x1="56739" y1="53250" x2="56739" y2="53250"/>
                        <a14:foregroundMark x1="56739" y1="59500" x2="56739" y2="59500"/>
                        <a14:foregroundMark x1="65217" y1="46750" x2="65217" y2="46750"/>
                        <a14:foregroundMark x1="68804" y1="50875" x2="68804" y2="50875"/>
                        <a14:foregroundMark x1="91196" y1="47625" x2="91196" y2="47625"/>
                        <a14:foregroundMark x1="71630" y1="57375" x2="71630" y2="57375"/>
                        <a14:foregroundMark x1="70326" y1="52125" x2="70326" y2="52125"/>
                        <a14:foregroundMark x1="57717" y1="92375" x2="57717" y2="92375"/>
                        <a14:foregroundMark x1="53370" y1="96750" x2="53370" y2="96750"/>
                        <a14:foregroundMark x1="51522" y1="98000" x2="51522" y2="98000"/>
                        <a14:foregroundMark x1="57500" y1="97375" x2="57500" y2="97375"/>
                        <a14:foregroundMark x1="62935" y1="95000" x2="62935" y2="95000"/>
                        <a14:foregroundMark x1="53587" y1="95625" x2="53587" y2="95625"/>
                        <a14:foregroundMark x1="46087" y1="95625" x2="46087" y2="95625"/>
                        <a14:foregroundMark x1="42500" y1="95000" x2="42500" y2="95000"/>
                        <a14:foregroundMark x1="38696" y1="95000" x2="38696" y2="95000"/>
                        <a14:foregroundMark x1="35543" y1="94375" x2="35543" y2="94375"/>
                        <a14:foregroundMark x1="46413" y1="96250" x2="46413" y2="96250"/>
                        <a14:foregroundMark x1="50217" y1="96250" x2="50217" y2="96250"/>
                        <a14:foregroundMark x1="53370" y1="96250" x2="53370" y2="96250"/>
                        <a14:foregroundMark x1="59239" y1="96250" x2="59239" y2="96250"/>
                        <a14:foregroundMark x1="65978" y1="94375" x2="65978" y2="9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8" r="5638"/>
          <a:stretch/>
        </p:blipFill>
        <p:spPr bwMode="auto">
          <a:xfrm>
            <a:off x="776593" y="1285547"/>
            <a:ext cx="2865403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79F87565-93E6-44E9-9466-9B57EE8FB496}"/>
              </a:ext>
            </a:extLst>
          </p:cNvPr>
          <p:cNvSpPr/>
          <p:nvPr/>
        </p:nvSpPr>
        <p:spPr>
          <a:xfrm>
            <a:off x="459788" y="1044929"/>
            <a:ext cx="3499015" cy="32895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Метре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04A2801-0647-44E4-B6FC-D86BFD762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556" b="90000" l="3778" r="95333">
                        <a14:foregroundMark x1="63000" y1="13333" x2="63000" y2="13333"/>
                        <a14:foregroundMark x1="54667" y1="8556" x2="54667" y2="8556"/>
                        <a14:foregroundMark x1="7556" y1="64556" x2="7556" y2="64556"/>
                        <a14:foregroundMark x1="12111" y1="54333" x2="12111" y2="54333"/>
                        <a14:foregroundMark x1="3778" y1="70111" x2="3778" y2="70111"/>
                        <a14:foregroundMark x1="89222" y1="73889" x2="89222" y2="73889"/>
                        <a14:foregroundMark x1="90000" y1="66000" x2="90000" y2="66000"/>
                        <a14:foregroundMark x1="88444" y1="56667" x2="88444" y2="56667"/>
                        <a14:foregroundMark x1="78556" y1="66778" x2="78556" y2="66778"/>
                        <a14:foregroundMark x1="86444" y1="66778" x2="86444" y2="66778"/>
                        <a14:foregroundMark x1="95333" y1="69889" x2="95333" y2="69889"/>
                        <a14:foregroundMark x1="92778" y1="76444" x2="92778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6" t="1623"/>
          <a:stretch/>
        </p:blipFill>
        <p:spPr bwMode="auto">
          <a:xfrm>
            <a:off x="5364088" y="788601"/>
            <a:ext cx="3362133" cy="334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3959F1C-BE23-4113-89C2-EBA22373C2A3}"/>
              </a:ext>
            </a:extLst>
          </p:cNvPr>
          <p:cNvSpPr/>
          <p:nvPr/>
        </p:nvSpPr>
        <p:spPr>
          <a:xfrm>
            <a:off x="5177443" y="896308"/>
            <a:ext cx="3715038" cy="35408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Метро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Мы сварили много…</a:t>
            </a:r>
          </a:p>
        </p:txBody>
      </p:sp>
      <p:pic>
        <p:nvPicPr>
          <p:cNvPr id="4" name="Содержимое 3" descr="спагетти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772" b="89825" l="9943" r="89773">
                        <a14:foregroundMark x1="46875" y1="8772" x2="46875" y2="8772"/>
                        <a14:foregroundMark x1="78125" y1="68421" x2="78125" y2="68421"/>
                      </a14:backgroundRemoval>
                    </a14:imgEffect>
                  </a14:imgLayer>
                </a14:imgProps>
              </a:ext>
            </a:extLst>
          </a:blip>
          <a:srcRect l="9259" t="2287" r="11111" b="6225"/>
          <a:stretch/>
        </p:blipFill>
        <p:spPr>
          <a:xfrm>
            <a:off x="3131840" y="3627492"/>
            <a:ext cx="3096344" cy="2880320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C5394C0A-939B-4323-B813-AD614E122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8556" b="90000" l="3778" r="95333">
                        <a14:foregroundMark x1="63000" y1="13333" x2="63000" y2="13333"/>
                        <a14:foregroundMark x1="54667" y1="8556" x2="54667" y2="8556"/>
                        <a14:foregroundMark x1="7556" y1="64556" x2="7556" y2="64556"/>
                        <a14:foregroundMark x1="12111" y1="54333" x2="12111" y2="54333"/>
                        <a14:foregroundMark x1="3778" y1="70111" x2="3778" y2="70111"/>
                        <a14:foregroundMark x1="89222" y1="73889" x2="89222" y2="73889"/>
                        <a14:foregroundMark x1="90000" y1="66000" x2="90000" y2="66000"/>
                        <a14:foregroundMark x1="88444" y1="56667" x2="88444" y2="56667"/>
                        <a14:foregroundMark x1="78556" y1="66778" x2="78556" y2="66778"/>
                        <a14:foregroundMark x1="86444" y1="66778" x2="86444" y2="66778"/>
                        <a14:foregroundMark x1="95333" y1="69889" x2="95333" y2="69889"/>
                        <a14:foregroundMark x1="92778" y1="76444" x2="92778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6" t="1623"/>
          <a:stretch/>
        </p:blipFill>
        <p:spPr bwMode="auto">
          <a:xfrm>
            <a:off x="899592" y="1467059"/>
            <a:ext cx="2644222" cy="26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E18116DC-E9D6-473D-AAAF-FEEE8E35ABCE}"/>
              </a:ext>
            </a:extLst>
          </p:cNvPr>
          <p:cNvSpPr/>
          <p:nvPr/>
        </p:nvSpPr>
        <p:spPr>
          <a:xfrm>
            <a:off x="467544" y="1340768"/>
            <a:ext cx="3312368" cy="28803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Спагетти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CD41FB9F-B5E7-4CD7-8AF0-7B41A429B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750" b="98000" l="9457" r="91196">
                        <a14:foregroundMark x1="50000" y1="3750" x2="50000" y2="3750"/>
                        <a14:foregroundMark x1="9565" y1="45500" x2="9565" y2="45500"/>
                        <a14:foregroundMark x1="44348" y1="51125" x2="44348" y2="51125"/>
                        <a14:foregroundMark x1="42500" y1="42625" x2="42500" y2="42625"/>
                        <a14:foregroundMark x1="37391" y1="47875" x2="37391" y2="47875"/>
                        <a14:foregroundMark x1="38370" y1="52375" x2="38370" y2="52375"/>
                        <a14:foregroundMark x1="25761" y1="55000" x2="25761" y2="55000"/>
                        <a14:foregroundMark x1="24783" y1="60625" x2="24783" y2="60625"/>
                        <a14:foregroundMark x1="28370" y1="53875" x2="28370" y2="53875"/>
                        <a14:foregroundMark x1="23478" y1="56250" x2="23478" y2="56250"/>
                        <a14:foregroundMark x1="27283" y1="59500" x2="27283" y2="59500"/>
                        <a14:foregroundMark x1="41522" y1="51125" x2="41522" y2="51125"/>
                        <a14:foregroundMark x1="37174" y1="49375" x2="37174" y2="49375"/>
                        <a14:foregroundMark x1="42826" y1="41125" x2="42826" y2="41125"/>
                        <a14:foregroundMark x1="42500" y1="35500" x2="42500" y2="35500"/>
                        <a14:foregroundMark x1="40761" y1="51500" x2="40761" y2="51500"/>
                        <a14:foregroundMark x1="39457" y1="48500" x2="39457" y2="48500"/>
                        <a14:foregroundMark x1="36848" y1="48250" x2="36848" y2="48250"/>
                        <a14:foregroundMark x1="32500" y1="48500" x2="32500" y2="48500"/>
                        <a14:foregroundMark x1="25326" y1="55000" x2="25326" y2="55000"/>
                        <a14:foregroundMark x1="23696" y1="59125" x2="23696" y2="59125"/>
                        <a14:foregroundMark x1="26087" y1="56875" x2="26087" y2="56875"/>
                        <a14:foregroundMark x1="39674" y1="49375" x2="39674" y2="49375"/>
                        <a14:foregroundMark x1="29348" y1="53250" x2="29348" y2="53250"/>
                        <a14:foregroundMark x1="57717" y1="47625" x2="57717" y2="47625"/>
                        <a14:foregroundMark x1="61630" y1="46500" x2="61630" y2="46500"/>
                        <a14:foregroundMark x1="55109" y1="44375" x2="55109" y2="44375"/>
                        <a14:foregroundMark x1="55435" y1="52625" x2="55435" y2="52625"/>
                        <a14:foregroundMark x1="59565" y1="48875" x2="59565" y2="48875"/>
                        <a14:foregroundMark x1="59783" y1="44625" x2="59783" y2="44625"/>
                        <a14:foregroundMark x1="66196" y1="48250" x2="66196" y2="48250"/>
                        <a14:foregroundMark x1="66196" y1="52125" x2="66196" y2="52125"/>
                        <a14:foregroundMark x1="70870" y1="51750" x2="70870" y2="51750"/>
                        <a14:foregroundMark x1="72391" y1="57375" x2="72391" y2="57375"/>
                        <a14:foregroundMark x1="74457" y1="55375" x2="74457" y2="55375"/>
                        <a14:foregroundMark x1="67500" y1="52375" x2="67500" y2="52375"/>
                        <a14:foregroundMark x1="72935" y1="58875" x2="72935" y2="58875"/>
                        <a14:foregroundMark x1="75000" y1="55000" x2="75000" y2="55000"/>
                        <a14:foregroundMark x1="68587" y1="51125" x2="68587" y2="51125"/>
                        <a14:foregroundMark x1="64130" y1="47625" x2="64130" y2="47625"/>
                        <a14:foregroundMark x1="57935" y1="44625" x2="57935" y2="44625"/>
                        <a14:foregroundMark x1="56196" y1="39375" x2="56196" y2="39375"/>
                        <a14:foregroundMark x1="56196" y1="34875" x2="56196" y2="34875"/>
                        <a14:foregroundMark x1="58261" y1="47875" x2="58261" y2="47875"/>
                        <a14:foregroundMark x1="56739" y1="53250" x2="56739" y2="53250"/>
                        <a14:foregroundMark x1="56739" y1="59500" x2="56739" y2="59500"/>
                        <a14:foregroundMark x1="65217" y1="46750" x2="65217" y2="46750"/>
                        <a14:foregroundMark x1="68804" y1="50875" x2="68804" y2="50875"/>
                        <a14:foregroundMark x1="91196" y1="47625" x2="91196" y2="47625"/>
                        <a14:foregroundMark x1="71630" y1="57375" x2="71630" y2="57375"/>
                        <a14:foregroundMark x1="70326" y1="52125" x2="70326" y2="52125"/>
                        <a14:foregroundMark x1="57717" y1="92375" x2="57717" y2="92375"/>
                        <a14:foregroundMark x1="53370" y1="96750" x2="53370" y2="96750"/>
                        <a14:foregroundMark x1="51522" y1="98000" x2="51522" y2="98000"/>
                        <a14:foregroundMark x1="57500" y1="97375" x2="57500" y2="97375"/>
                        <a14:foregroundMark x1="62935" y1="95000" x2="62935" y2="95000"/>
                        <a14:foregroundMark x1="53587" y1="95625" x2="53587" y2="95625"/>
                        <a14:foregroundMark x1="46087" y1="95625" x2="46087" y2="95625"/>
                        <a14:foregroundMark x1="42500" y1="95000" x2="42500" y2="95000"/>
                        <a14:foregroundMark x1="38696" y1="95000" x2="38696" y2="95000"/>
                        <a14:foregroundMark x1="35543" y1="94375" x2="35543" y2="94375"/>
                        <a14:foregroundMark x1="46413" y1="96250" x2="46413" y2="96250"/>
                        <a14:foregroundMark x1="50217" y1="96250" x2="50217" y2="96250"/>
                        <a14:foregroundMark x1="53370" y1="96250" x2="53370" y2="96250"/>
                        <a14:foregroundMark x1="59239" y1="96250" x2="59239" y2="96250"/>
                        <a14:foregroundMark x1="65978" y1="94375" x2="65978" y2="9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8" r="5638"/>
          <a:stretch/>
        </p:blipFill>
        <p:spPr bwMode="auto">
          <a:xfrm>
            <a:off x="6002524" y="1473148"/>
            <a:ext cx="2448272" cy="23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84E8FA25-FDF3-4F2C-AFE1-31FF2C3D10FE}"/>
              </a:ext>
            </a:extLst>
          </p:cNvPr>
          <p:cNvSpPr/>
          <p:nvPr/>
        </p:nvSpPr>
        <p:spPr>
          <a:xfrm>
            <a:off x="5388320" y="1196752"/>
            <a:ext cx="3432151" cy="30243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tx1"/>
                </a:solidFill>
              </a:rPr>
              <a:t>Спагеттей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кофе.jpg">
            <a:extLst>
              <a:ext uri="{FF2B5EF4-FFF2-40B4-BE49-F238E27FC236}">
                <a16:creationId xmlns:a16="http://schemas.microsoft.com/office/drawing/2014/main" xmlns="" id="{9AE1DBD6-B0F4-4072-832E-CF99B43B33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4063" r="96094">
                        <a14:foregroundMark x1="8125" y1="40000" x2="8125" y2="40000"/>
                        <a14:foregroundMark x1="6875" y1="64063" x2="6875" y2="64063"/>
                        <a14:foregroundMark x1="93906" y1="62813" x2="93906" y2="62813"/>
                        <a14:foregroundMark x1="6250" y1="68750" x2="6250" y2="68750"/>
                        <a14:foregroundMark x1="5313" y1="65938" x2="5313" y2="65938"/>
                        <a14:foregroundMark x1="4063" y1="62187" x2="4063" y2="62187"/>
                        <a14:foregroundMark x1="4688" y1="58594" x2="4688" y2="58594"/>
                        <a14:foregroundMark x1="5625" y1="55469" x2="5625" y2="55469"/>
                        <a14:foregroundMark x1="7187" y1="55781" x2="7187" y2="55781"/>
                        <a14:foregroundMark x1="7813" y1="54375" x2="7813" y2="54375"/>
                        <a14:foregroundMark x1="8125" y1="53750" x2="8125" y2="53750"/>
                        <a14:foregroundMark x1="8750" y1="52812" x2="8750" y2="52812"/>
                        <a14:foregroundMark x1="95781" y1="62500" x2="95781" y2="62500"/>
                        <a14:foregroundMark x1="93594" y1="57656" x2="93594" y2="57656"/>
                        <a14:foregroundMark x1="94531" y1="58594" x2="94531" y2="58594"/>
                        <a14:foregroundMark x1="95156" y1="60781" x2="95156" y2="60781"/>
                        <a14:foregroundMark x1="95781" y1="59844" x2="95781" y2="59844"/>
                        <a14:foregroundMark x1="96094" y1="60469" x2="96094" y2="60469"/>
                        <a14:foregroundMark x1="95156" y1="58594" x2="95156" y2="58594"/>
                        <a14:foregroundMark x1="93594" y1="57031" x2="93594" y2="57031"/>
                        <a14:foregroundMark x1="94531" y1="57344" x2="94531" y2="57344"/>
                        <a14:foregroundMark x1="94844" y1="57344" x2="94844" y2="57344"/>
                        <a14:foregroundMark x1="95156" y1="58594" x2="95156" y2="58594"/>
                        <a14:foregroundMark x1="92969" y1="55000" x2="92969" y2="55000"/>
                        <a14:foregroundMark x1="92656" y1="54688" x2="92656" y2="54688"/>
                        <a14:foregroundMark x1="94219" y1="57344" x2="94219" y2="57344"/>
                        <a14:foregroundMark x1="40781" y1="14844" x2="40781" y2="14844"/>
                        <a14:foregroundMark x1="49375" y1="13750" x2="49375" y2="13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816" y="3717032"/>
            <a:ext cx="3312368" cy="30243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70F6911-3AC6-4D97-AB20-FD5059C53D6D}"/>
              </a:ext>
            </a:extLst>
          </p:cNvPr>
          <p:cNvSpPr txBox="1"/>
          <p:nvPr/>
        </p:nvSpPr>
        <p:spPr>
          <a:xfrm>
            <a:off x="899592" y="404664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Вова облился ..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E33AF230-514B-4C3A-BD8F-34CEA6A76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750" b="98000" l="9457" r="91196">
                        <a14:foregroundMark x1="50000" y1="3750" x2="50000" y2="3750"/>
                        <a14:foregroundMark x1="9565" y1="45500" x2="9565" y2="45500"/>
                        <a14:foregroundMark x1="44348" y1="51125" x2="44348" y2="51125"/>
                        <a14:foregroundMark x1="42500" y1="42625" x2="42500" y2="42625"/>
                        <a14:foregroundMark x1="37391" y1="47875" x2="37391" y2="47875"/>
                        <a14:foregroundMark x1="38370" y1="52375" x2="38370" y2="52375"/>
                        <a14:foregroundMark x1="25761" y1="55000" x2="25761" y2="55000"/>
                        <a14:foregroundMark x1="24783" y1="60625" x2="24783" y2="60625"/>
                        <a14:foregroundMark x1="28370" y1="53875" x2="28370" y2="53875"/>
                        <a14:foregroundMark x1="23478" y1="56250" x2="23478" y2="56250"/>
                        <a14:foregroundMark x1="27283" y1="59500" x2="27283" y2="59500"/>
                        <a14:foregroundMark x1="41522" y1="51125" x2="41522" y2="51125"/>
                        <a14:foregroundMark x1="37174" y1="49375" x2="37174" y2="49375"/>
                        <a14:foregroundMark x1="42826" y1="41125" x2="42826" y2="41125"/>
                        <a14:foregroundMark x1="42500" y1="35500" x2="42500" y2="35500"/>
                        <a14:foregroundMark x1="40761" y1="51500" x2="40761" y2="51500"/>
                        <a14:foregroundMark x1="39457" y1="48500" x2="39457" y2="48500"/>
                        <a14:foregroundMark x1="36848" y1="48250" x2="36848" y2="48250"/>
                        <a14:foregroundMark x1="32500" y1="48500" x2="32500" y2="48500"/>
                        <a14:foregroundMark x1="25326" y1="55000" x2="25326" y2="55000"/>
                        <a14:foregroundMark x1="23696" y1="59125" x2="23696" y2="59125"/>
                        <a14:foregroundMark x1="26087" y1="56875" x2="26087" y2="56875"/>
                        <a14:foregroundMark x1="39674" y1="49375" x2="39674" y2="49375"/>
                        <a14:foregroundMark x1="29348" y1="53250" x2="29348" y2="53250"/>
                        <a14:foregroundMark x1="57717" y1="47625" x2="57717" y2="47625"/>
                        <a14:foregroundMark x1="61630" y1="46500" x2="61630" y2="46500"/>
                        <a14:foregroundMark x1="55109" y1="44375" x2="55109" y2="44375"/>
                        <a14:foregroundMark x1="55435" y1="52625" x2="55435" y2="52625"/>
                        <a14:foregroundMark x1="59565" y1="48875" x2="59565" y2="48875"/>
                        <a14:foregroundMark x1="59783" y1="44625" x2="59783" y2="44625"/>
                        <a14:foregroundMark x1="66196" y1="48250" x2="66196" y2="48250"/>
                        <a14:foregroundMark x1="66196" y1="52125" x2="66196" y2="52125"/>
                        <a14:foregroundMark x1="70870" y1="51750" x2="70870" y2="51750"/>
                        <a14:foregroundMark x1="72391" y1="57375" x2="72391" y2="57375"/>
                        <a14:foregroundMark x1="74457" y1="55375" x2="74457" y2="55375"/>
                        <a14:foregroundMark x1="67500" y1="52375" x2="67500" y2="52375"/>
                        <a14:foregroundMark x1="72935" y1="58875" x2="72935" y2="58875"/>
                        <a14:foregroundMark x1="75000" y1="55000" x2="75000" y2="55000"/>
                        <a14:foregroundMark x1="68587" y1="51125" x2="68587" y2="51125"/>
                        <a14:foregroundMark x1="64130" y1="47625" x2="64130" y2="47625"/>
                        <a14:foregroundMark x1="57935" y1="44625" x2="57935" y2="44625"/>
                        <a14:foregroundMark x1="56196" y1="39375" x2="56196" y2="39375"/>
                        <a14:foregroundMark x1="56196" y1="34875" x2="56196" y2="34875"/>
                        <a14:foregroundMark x1="58261" y1="47875" x2="58261" y2="47875"/>
                        <a14:foregroundMark x1="56739" y1="53250" x2="56739" y2="53250"/>
                        <a14:foregroundMark x1="56739" y1="59500" x2="56739" y2="59500"/>
                        <a14:foregroundMark x1="65217" y1="46750" x2="65217" y2="46750"/>
                        <a14:foregroundMark x1="68804" y1="50875" x2="68804" y2="50875"/>
                        <a14:foregroundMark x1="91196" y1="47625" x2="91196" y2="47625"/>
                        <a14:foregroundMark x1="71630" y1="57375" x2="71630" y2="57375"/>
                        <a14:foregroundMark x1="70326" y1="52125" x2="70326" y2="52125"/>
                        <a14:foregroundMark x1="57717" y1="92375" x2="57717" y2="92375"/>
                        <a14:foregroundMark x1="53370" y1="96750" x2="53370" y2="96750"/>
                        <a14:foregroundMark x1="51522" y1="98000" x2="51522" y2="98000"/>
                        <a14:foregroundMark x1="57500" y1="97375" x2="57500" y2="97375"/>
                        <a14:foregroundMark x1="62935" y1="95000" x2="62935" y2="95000"/>
                        <a14:foregroundMark x1="53587" y1="95625" x2="53587" y2="95625"/>
                        <a14:foregroundMark x1="46087" y1="95625" x2="46087" y2="95625"/>
                        <a14:foregroundMark x1="42500" y1="95000" x2="42500" y2="95000"/>
                        <a14:foregroundMark x1="38696" y1="95000" x2="38696" y2="95000"/>
                        <a14:foregroundMark x1="35543" y1="94375" x2="35543" y2="94375"/>
                        <a14:foregroundMark x1="46413" y1="96250" x2="46413" y2="96250"/>
                        <a14:foregroundMark x1="50217" y1="96250" x2="50217" y2="96250"/>
                        <a14:foregroundMark x1="53370" y1="96250" x2="53370" y2="96250"/>
                        <a14:foregroundMark x1="59239" y1="96250" x2="59239" y2="96250"/>
                        <a14:foregroundMark x1="65978" y1="94375" x2="65978" y2="9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8" r="5638"/>
          <a:stretch/>
        </p:blipFill>
        <p:spPr bwMode="auto">
          <a:xfrm>
            <a:off x="676223" y="1280374"/>
            <a:ext cx="2534970" cy="24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32A4150-74E3-4205-A25B-291C63620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556" b="90000" l="3778" r="95333">
                        <a14:foregroundMark x1="63000" y1="13333" x2="63000" y2="13333"/>
                        <a14:foregroundMark x1="54667" y1="8556" x2="54667" y2="8556"/>
                        <a14:foregroundMark x1="7556" y1="64556" x2="7556" y2="64556"/>
                        <a14:foregroundMark x1="12111" y1="54333" x2="12111" y2="54333"/>
                        <a14:foregroundMark x1="3778" y1="70111" x2="3778" y2="70111"/>
                        <a14:foregroundMark x1="89222" y1="73889" x2="89222" y2="73889"/>
                        <a14:foregroundMark x1="90000" y1="66000" x2="90000" y2="66000"/>
                        <a14:foregroundMark x1="88444" y1="56667" x2="88444" y2="56667"/>
                        <a14:foregroundMark x1="78556" y1="66778" x2="78556" y2="66778"/>
                        <a14:foregroundMark x1="86444" y1="66778" x2="86444" y2="66778"/>
                        <a14:foregroundMark x1="95333" y1="69889" x2="95333" y2="69889"/>
                        <a14:foregroundMark x1="92778" y1="76444" x2="92778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6" t="1623"/>
          <a:stretch/>
        </p:blipFill>
        <p:spPr bwMode="auto">
          <a:xfrm>
            <a:off x="5138216" y="1260533"/>
            <a:ext cx="2539976" cy="252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FBAB2732-C903-495D-83E6-EABFCE70DF3C}"/>
              </a:ext>
            </a:extLst>
          </p:cNvPr>
          <p:cNvSpPr/>
          <p:nvPr/>
        </p:nvSpPr>
        <p:spPr>
          <a:xfrm>
            <a:off x="467544" y="1268760"/>
            <a:ext cx="2952328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/>
              <a:t>Кофем</a:t>
            </a:r>
            <a:endParaRPr lang="ru-RU" sz="4400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0CDD7B07-2B68-45BA-AFFF-9E6BA49B6F0C}"/>
              </a:ext>
            </a:extLst>
          </p:cNvPr>
          <p:cNvSpPr/>
          <p:nvPr/>
        </p:nvSpPr>
        <p:spPr>
          <a:xfrm>
            <a:off x="4932040" y="1268760"/>
            <a:ext cx="2952328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Кофе</a:t>
            </a:r>
          </a:p>
        </p:txBody>
      </p:sp>
    </p:spTree>
    <p:extLst>
      <p:ext uri="{BB962C8B-B14F-4D97-AF65-F5344CB8AC3E}">
        <p14:creationId xmlns:p14="http://schemas.microsoft.com/office/powerpoint/2010/main" xmlns="" val="163013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95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Многие люди по утрам пьют…</vt:lpstr>
      <vt:lpstr>Слайд 5</vt:lpstr>
      <vt:lpstr>В магазин привезли много…</vt:lpstr>
      <vt:lpstr>В зоопарк поеду на …</vt:lpstr>
      <vt:lpstr>Мы сварили много…</vt:lpstr>
      <vt:lpstr>Слайд 9</vt:lpstr>
      <vt:lpstr>В кинотеатре показывают разные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педагог</dc:creator>
  <cp:lastModifiedBy>Татьяна</cp:lastModifiedBy>
  <cp:revision>11</cp:revision>
  <dcterms:created xsi:type="dcterms:W3CDTF">2014-10-28T07:24:22Z</dcterms:created>
  <dcterms:modified xsi:type="dcterms:W3CDTF">2021-03-14T11:53:58Z</dcterms:modified>
</cp:coreProperties>
</file>