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9D6C-5ACA-4891-B3FB-97D9C2007C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B89A-7926-46EC-9E79-11F060D3F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9D6C-5ACA-4891-B3FB-97D9C2007C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B89A-7926-46EC-9E79-11F060D3F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9D6C-5ACA-4891-B3FB-97D9C2007C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B89A-7926-46EC-9E79-11F060D3F96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9D6C-5ACA-4891-B3FB-97D9C2007C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B89A-7926-46EC-9E79-11F060D3F96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9D6C-5ACA-4891-B3FB-97D9C2007C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B89A-7926-46EC-9E79-11F060D3F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9D6C-5ACA-4891-B3FB-97D9C2007C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B89A-7926-46EC-9E79-11F060D3F9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9D6C-5ACA-4891-B3FB-97D9C2007C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B89A-7926-46EC-9E79-11F060D3F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9D6C-5ACA-4891-B3FB-97D9C2007C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B89A-7926-46EC-9E79-11F060D3F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9D6C-5ACA-4891-B3FB-97D9C2007C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B89A-7926-46EC-9E79-11F060D3F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9D6C-5ACA-4891-B3FB-97D9C2007C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B89A-7926-46EC-9E79-11F060D3F96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9D6C-5ACA-4891-B3FB-97D9C2007C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B89A-7926-46EC-9E79-11F060D3F96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079D6C-5ACA-4891-B3FB-97D9C2007C5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1DB89A-7926-46EC-9E79-11F060D3F96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4959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«Сосчитай предметы» 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077072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Щукина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Валентина Николаевна</a:t>
            </a:r>
          </a:p>
          <a:p>
            <a:endParaRPr lang="ru-RU" dirty="0" smtClean="0"/>
          </a:p>
        </p:txBody>
      </p:sp>
      <p:sp>
        <p:nvSpPr>
          <p:cNvPr id="5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00790" y="260648"/>
            <a:ext cx="8321040" cy="1436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  <a:scene3d>
              <a:camera prst="orthographicFront"/>
              <a:lightRig rig="sunrise" dir="t"/>
            </a:scene3d>
            <a:sp3d extrusionH="57150" prstMaterial="matte">
              <a:bevelT w="38100" h="38100"/>
            </a:sp3d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rgbClr val="6F009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6F0096"/>
                </a:solidFill>
                <a:latin typeface="Arial Black" pitchFamily="34" charset="0"/>
              </a:defRPr>
            </a:lvl2pPr>
            <a:lvl3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6F0096"/>
                </a:solidFill>
                <a:latin typeface="Arial Black" pitchFamily="34" charset="0"/>
              </a:defRPr>
            </a:lvl3pPr>
            <a:lvl4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6F0096"/>
                </a:solidFill>
                <a:latin typeface="Arial Black" pitchFamily="34" charset="0"/>
              </a:defRPr>
            </a:lvl4pPr>
            <a:lvl5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6F0096"/>
                </a:solidFill>
                <a:latin typeface="Arial Black" pitchFamily="34" charset="0"/>
              </a:defRPr>
            </a:lvl5pPr>
            <a:lvl6pPr marL="4572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6F0096"/>
                </a:solidFill>
                <a:latin typeface="Arial Black" pitchFamily="34" charset="0"/>
              </a:defRPr>
            </a:lvl6pPr>
            <a:lvl7pPr marL="9144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6F0096"/>
                </a:solidFill>
                <a:latin typeface="Arial Black" pitchFamily="34" charset="0"/>
              </a:defRPr>
            </a:lvl7pPr>
            <a:lvl8pPr marL="13716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6F0096"/>
                </a:solidFill>
                <a:latin typeface="Arial Black" pitchFamily="34" charset="0"/>
              </a:defRPr>
            </a:lvl8pPr>
            <a:lvl9pPr marL="18288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6F0096"/>
                </a:solidFill>
                <a:latin typeface="Arial Black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детский сад №14 «Солнышко»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0096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0096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0096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0096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6F0096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907704" y="5155722"/>
            <a:ext cx="6172200" cy="1371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Ковдор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9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774" y="1484784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Дидактическая игра для развития грамматического строя речи (согласование числительных с существительными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Задача: формировать и развивать навык согласования количественных числительных с существительными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Инструкция: посчитай предметы, например, один чайник, два чайника, шесть чайников,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т.д. и подбери нужную цифру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0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"/>
          <a:stretch/>
        </p:blipFill>
        <p:spPr bwMode="auto">
          <a:xfrm>
            <a:off x="1080000" y="1800000"/>
            <a:ext cx="6480000" cy="43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4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800000"/>
            <a:ext cx="6480000" cy="43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1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000" y="1800000"/>
            <a:ext cx="6480000" cy="4320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151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000" y="1800000"/>
            <a:ext cx="6480000" cy="4320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02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000" y="1800000"/>
            <a:ext cx="6480000" cy="4320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703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8080" t="14301" r="6768" b="6003"/>
          <a:stretch/>
        </p:blipFill>
        <p:spPr>
          <a:xfrm>
            <a:off x="1080000" y="1800000"/>
            <a:ext cx="6480000" cy="4320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601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6480000" cy="4320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596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</TotalTime>
  <Words>29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Дидактическая игра  «Сосчитай предметы»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«Сосчитай предметы» </dc:title>
  <dc:creator>Администратор</dc:creator>
  <cp:lastModifiedBy>Администратор</cp:lastModifiedBy>
  <cp:revision>3</cp:revision>
  <dcterms:created xsi:type="dcterms:W3CDTF">2021-02-28T22:21:55Z</dcterms:created>
  <dcterms:modified xsi:type="dcterms:W3CDTF">2021-02-28T22:36:53Z</dcterms:modified>
</cp:coreProperties>
</file>